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avi" ContentType="video/x-msvideo"/>
  <Default Extension="mkv"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4"/>
  </p:notesMasterIdLst>
  <p:handoutMasterIdLst>
    <p:handoutMasterId r:id="rId15"/>
  </p:handoutMasterIdLst>
  <p:sldIdLst>
    <p:sldId id="267" r:id="rId2"/>
    <p:sldId id="269" r:id="rId3"/>
    <p:sldId id="295" r:id="rId4"/>
    <p:sldId id="294" r:id="rId5"/>
    <p:sldId id="292" r:id="rId6"/>
    <p:sldId id="281" r:id="rId7"/>
    <p:sldId id="287" r:id="rId8"/>
    <p:sldId id="299" r:id="rId9"/>
    <p:sldId id="298" r:id="rId10"/>
    <p:sldId id="297" r:id="rId11"/>
    <p:sldId id="300" r:id="rId12"/>
    <p:sldId id="301" r:id="rId13"/>
  </p:sldIdLst>
  <p:sldSz cx="9906000" cy="6858000" type="A4"/>
  <p:notesSz cx="6797675" cy="99298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422A"/>
    <a:srgbClr val="1067B1"/>
    <a:srgbClr val="E93F90"/>
    <a:srgbClr val="8859A5"/>
    <a:srgbClr val="B2C90B"/>
    <a:srgbClr val="E04492"/>
    <a:srgbClr val="F9AE00"/>
    <a:srgbClr val="1167B1"/>
    <a:srgbClr val="003DC7"/>
    <a:srgbClr val="F2E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86789" autoAdjust="0"/>
  </p:normalViewPr>
  <p:slideViewPr>
    <p:cSldViewPr snapToGrid="0" snapToObjects="1">
      <p:cViewPr>
        <p:scale>
          <a:sx n="75" d="100"/>
          <a:sy n="75" d="100"/>
        </p:scale>
        <p:origin x="2016" y="141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67" d="100"/>
          <a:sy n="67" d="100"/>
        </p:scale>
        <p:origin x="2826"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7870DE-6A7F-4E48-B323-B150474393D4}" type="doc">
      <dgm:prSet loTypeId="urn:microsoft.com/office/officeart/2005/8/layout/bList2" loCatId="list" qsTypeId="urn:microsoft.com/office/officeart/2005/8/quickstyle/simple1" qsCatId="simple" csTypeId="urn:microsoft.com/office/officeart/2005/8/colors/accent0_3" csCatId="mainScheme" phldr="1"/>
      <dgm:spPr/>
      <dgm:t>
        <a:bodyPr/>
        <a:lstStyle/>
        <a:p>
          <a:endParaRPr lang="ru-RU"/>
        </a:p>
      </dgm:t>
    </dgm:pt>
    <dgm:pt modelId="{534169CC-1CBF-4366-BD63-0BDF8A1CB3BD}">
      <dgm:prSet phldrT="[Текст]"/>
      <dgm:spPr/>
      <dgm:t>
        <a:bodyPr/>
        <a:lstStyle/>
        <a:p>
          <a:r>
            <a:rPr lang="ru-RU" dirty="0"/>
            <a:t>Подача пробы – снизу</a:t>
          </a:r>
        </a:p>
      </dgm:t>
    </dgm:pt>
    <dgm:pt modelId="{A438B9EE-CB26-43BF-B0BD-5E5E9EB63541}" type="parTrans" cxnId="{F5DA687E-4968-4CE9-8FBA-160BD17986D1}">
      <dgm:prSet/>
      <dgm:spPr/>
      <dgm:t>
        <a:bodyPr/>
        <a:lstStyle/>
        <a:p>
          <a:endParaRPr lang="ru-RU"/>
        </a:p>
      </dgm:t>
    </dgm:pt>
    <dgm:pt modelId="{F5255F05-1DA3-4FC7-AAA1-E6B61A55FA04}" type="sibTrans" cxnId="{F5DA687E-4968-4CE9-8FBA-160BD17986D1}">
      <dgm:prSet/>
      <dgm:spPr/>
      <dgm:t>
        <a:bodyPr/>
        <a:lstStyle/>
        <a:p>
          <a:endParaRPr lang="ru-RU"/>
        </a:p>
      </dgm:t>
    </dgm:pt>
    <dgm:pt modelId="{7C259886-4D03-44FB-A07E-FCD411CFEDB7}">
      <dgm:prSet phldrT="[Текст]"/>
      <dgm:spPr/>
      <dgm:t>
        <a:bodyPr/>
        <a:lstStyle/>
        <a:p>
          <a:r>
            <a:rPr lang="ru-RU" dirty="0" smtClean="0"/>
            <a:t>Необходимо предусмотреть </a:t>
          </a:r>
          <a:r>
            <a:rPr lang="ru-RU" dirty="0"/>
            <a:t>возможность промывки в обратном направлении</a:t>
          </a:r>
        </a:p>
      </dgm:t>
    </dgm:pt>
    <dgm:pt modelId="{026AD33D-4472-459E-96E6-429FA4992771}" type="parTrans" cxnId="{168E0DDE-AB92-44A0-9703-3D7858454D5C}">
      <dgm:prSet/>
      <dgm:spPr/>
      <dgm:t>
        <a:bodyPr/>
        <a:lstStyle/>
        <a:p>
          <a:endParaRPr lang="ru-RU"/>
        </a:p>
      </dgm:t>
    </dgm:pt>
    <dgm:pt modelId="{9D68DBFB-25F1-4063-AF1B-1E465C5CE8BB}" type="sibTrans" cxnId="{168E0DDE-AB92-44A0-9703-3D7858454D5C}">
      <dgm:prSet/>
      <dgm:spPr/>
      <dgm:t>
        <a:bodyPr/>
        <a:lstStyle/>
        <a:p>
          <a:endParaRPr lang="ru-RU"/>
        </a:p>
      </dgm:t>
    </dgm:pt>
    <dgm:pt modelId="{956DA340-5889-4CD9-9E3A-BCC36B2D790A}">
      <dgm:prSet phldrT="[Текст]"/>
      <dgm:spPr/>
      <dgm:t>
        <a:bodyPr/>
        <a:lstStyle/>
        <a:p>
          <a:r>
            <a:rPr lang="ru-RU" dirty="0" smtClean="0"/>
            <a:t>Внутренние поверхности не должны быть горизонтальными или вогнутыми</a:t>
          </a:r>
          <a:endParaRPr lang="ru-RU" dirty="0"/>
        </a:p>
      </dgm:t>
    </dgm:pt>
    <dgm:pt modelId="{B1F27901-A06C-45E2-A167-0F8795A1349D}" type="parTrans" cxnId="{FC90BFE6-B8E4-4A1F-9965-F0D88C80F751}">
      <dgm:prSet/>
      <dgm:spPr/>
      <dgm:t>
        <a:bodyPr/>
        <a:lstStyle/>
        <a:p>
          <a:endParaRPr lang="ru-RU"/>
        </a:p>
      </dgm:t>
    </dgm:pt>
    <dgm:pt modelId="{9BA536D8-797C-4C18-B973-C1727157A369}" type="sibTrans" cxnId="{FC90BFE6-B8E4-4A1F-9965-F0D88C80F751}">
      <dgm:prSet/>
      <dgm:spPr/>
      <dgm:t>
        <a:bodyPr/>
        <a:lstStyle/>
        <a:p>
          <a:endParaRPr lang="ru-RU"/>
        </a:p>
      </dgm:t>
    </dgm:pt>
    <dgm:pt modelId="{78A22F64-AE3F-49DB-8F6F-3BA809976FD8}" type="pres">
      <dgm:prSet presAssocID="{EB7870DE-6A7F-4E48-B323-B150474393D4}" presName="diagram" presStyleCnt="0">
        <dgm:presLayoutVars>
          <dgm:dir/>
          <dgm:animLvl val="lvl"/>
          <dgm:resizeHandles val="exact"/>
        </dgm:presLayoutVars>
      </dgm:prSet>
      <dgm:spPr/>
      <dgm:t>
        <a:bodyPr/>
        <a:lstStyle/>
        <a:p>
          <a:endParaRPr lang="ru-RU"/>
        </a:p>
      </dgm:t>
    </dgm:pt>
    <dgm:pt modelId="{BA5ED66E-EF4B-4810-AEF2-84A93F514272}" type="pres">
      <dgm:prSet presAssocID="{534169CC-1CBF-4366-BD63-0BDF8A1CB3BD}" presName="compNode" presStyleCnt="0"/>
      <dgm:spPr/>
    </dgm:pt>
    <dgm:pt modelId="{ED16264D-4A2A-4BA8-AC8A-EBBDC3890404}" type="pres">
      <dgm:prSet presAssocID="{534169CC-1CBF-4366-BD63-0BDF8A1CB3BD}" presName="childRect" presStyleLbl="bgAcc1" presStyleIdx="0" presStyleCnt="3">
        <dgm:presLayoutVars>
          <dgm:bulletEnabled val="1"/>
        </dgm:presLayoutVars>
      </dgm:prSet>
      <dgm:spPr/>
    </dgm:pt>
    <dgm:pt modelId="{CC494255-F535-4540-B10C-D0E18E52C8BF}" type="pres">
      <dgm:prSet presAssocID="{534169CC-1CBF-4366-BD63-0BDF8A1CB3BD}" presName="parentText" presStyleLbl="node1" presStyleIdx="0" presStyleCnt="0">
        <dgm:presLayoutVars>
          <dgm:chMax val="0"/>
          <dgm:bulletEnabled val="1"/>
        </dgm:presLayoutVars>
      </dgm:prSet>
      <dgm:spPr/>
      <dgm:t>
        <a:bodyPr/>
        <a:lstStyle/>
        <a:p>
          <a:endParaRPr lang="ru-RU"/>
        </a:p>
      </dgm:t>
    </dgm:pt>
    <dgm:pt modelId="{9FB55B75-DEA7-4A09-AD57-401A7BBD35A3}" type="pres">
      <dgm:prSet presAssocID="{534169CC-1CBF-4366-BD63-0BDF8A1CB3BD}" presName="parentRect" presStyleLbl="alignNode1" presStyleIdx="0" presStyleCnt="3"/>
      <dgm:spPr/>
      <dgm:t>
        <a:bodyPr/>
        <a:lstStyle/>
        <a:p>
          <a:endParaRPr lang="ru-RU"/>
        </a:p>
      </dgm:t>
    </dgm:pt>
    <dgm:pt modelId="{1FCED533-818E-48C9-8DC0-2B010D181669}" type="pres">
      <dgm:prSet presAssocID="{534169CC-1CBF-4366-BD63-0BDF8A1CB3BD}" presName="adorn" presStyleLbl="fgAccFollowNode1" presStyleIdx="0" presStyleCnt="3" custScaleX="109041" custScaleY="98054" custLinFactY="100000" custLinFactNeighborX="1400" custLinFactNeighborY="107218"/>
      <dgm:spPr>
        <a:noFill/>
        <a:ln>
          <a:noFill/>
        </a:ln>
      </dgm:spPr>
    </dgm:pt>
    <dgm:pt modelId="{BCC2330E-D530-4528-AD09-FD53327790F6}" type="pres">
      <dgm:prSet presAssocID="{F5255F05-1DA3-4FC7-AAA1-E6B61A55FA04}" presName="sibTrans" presStyleLbl="sibTrans2D1" presStyleIdx="0" presStyleCnt="0"/>
      <dgm:spPr/>
      <dgm:t>
        <a:bodyPr/>
        <a:lstStyle/>
        <a:p>
          <a:endParaRPr lang="ru-RU"/>
        </a:p>
      </dgm:t>
    </dgm:pt>
    <dgm:pt modelId="{230C6DF5-1E26-4475-8F72-EDB498D3A58D}" type="pres">
      <dgm:prSet presAssocID="{7C259886-4D03-44FB-A07E-FCD411CFEDB7}" presName="compNode" presStyleCnt="0"/>
      <dgm:spPr/>
    </dgm:pt>
    <dgm:pt modelId="{0BCB5348-4A78-48ED-80D2-D138E3611962}" type="pres">
      <dgm:prSet presAssocID="{7C259886-4D03-44FB-A07E-FCD411CFEDB7}" presName="childRect" presStyleLbl="bgAcc1" presStyleIdx="1" presStyleCnt="3">
        <dgm:presLayoutVars>
          <dgm:bulletEnabled val="1"/>
        </dgm:presLayoutVars>
      </dgm:prSet>
      <dgm:spPr/>
    </dgm:pt>
    <dgm:pt modelId="{8A2B0DC2-DC4B-4EC5-A7EA-013C69B714E7}" type="pres">
      <dgm:prSet presAssocID="{7C259886-4D03-44FB-A07E-FCD411CFEDB7}" presName="parentText" presStyleLbl="node1" presStyleIdx="0" presStyleCnt="0">
        <dgm:presLayoutVars>
          <dgm:chMax val="0"/>
          <dgm:bulletEnabled val="1"/>
        </dgm:presLayoutVars>
      </dgm:prSet>
      <dgm:spPr/>
      <dgm:t>
        <a:bodyPr/>
        <a:lstStyle/>
        <a:p>
          <a:endParaRPr lang="ru-RU"/>
        </a:p>
      </dgm:t>
    </dgm:pt>
    <dgm:pt modelId="{FBEABE0E-91BD-4441-A456-66BBD684F0C8}" type="pres">
      <dgm:prSet presAssocID="{7C259886-4D03-44FB-A07E-FCD411CFEDB7}" presName="parentRect" presStyleLbl="alignNode1" presStyleIdx="1" presStyleCnt="3"/>
      <dgm:spPr/>
      <dgm:t>
        <a:bodyPr/>
        <a:lstStyle/>
        <a:p>
          <a:endParaRPr lang="ru-RU"/>
        </a:p>
      </dgm:t>
    </dgm:pt>
    <dgm:pt modelId="{DF6CEA5D-9250-4465-AADF-AA65C31DA89A}" type="pres">
      <dgm:prSet presAssocID="{7C259886-4D03-44FB-A07E-FCD411CFEDB7}" presName="adorn" presStyleLbl="fgAccFollowNode1" presStyleIdx="1" presStyleCnt="3"/>
      <dgm:spPr>
        <a:noFill/>
        <a:ln>
          <a:noFill/>
        </a:ln>
      </dgm:spPr>
    </dgm:pt>
    <dgm:pt modelId="{EDD0EDBB-F24C-41E3-B3CB-7EAB4C10E333}" type="pres">
      <dgm:prSet presAssocID="{9D68DBFB-25F1-4063-AF1B-1E465C5CE8BB}" presName="sibTrans" presStyleLbl="sibTrans2D1" presStyleIdx="0" presStyleCnt="0"/>
      <dgm:spPr/>
      <dgm:t>
        <a:bodyPr/>
        <a:lstStyle/>
        <a:p>
          <a:endParaRPr lang="ru-RU"/>
        </a:p>
      </dgm:t>
    </dgm:pt>
    <dgm:pt modelId="{C76FBDD0-EB38-464E-A2BD-A88CF10FF0F0}" type="pres">
      <dgm:prSet presAssocID="{956DA340-5889-4CD9-9E3A-BCC36B2D790A}" presName="compNode" presStyleCnt="0"/>
      <dgm:spPr/>
    </dgm:pt>
    <dgm:pt modelId="{FFCC6E2A-8065-4728-869E-9E918D914701}" type="pres">
      <dgm:prSet presAssocID="{956DA340-5889-4CD9-9E3A-BCC36B2D790A}" presName="childRect" presStyleLbl="bgAcc1" presStyleIdx="2" presStyleCnt="3">
        <dgm:presLayoutVars>
          <dgm:bulletEnabled val="1"/>
        </dgm:presLayoutVars>
      </dgm:prSet>
      <dgm:spPr/>
    </dgm:pt>
    <dgm:pt modelId="{C7693505-19B1-4CEB-8669-4FAF60B95BEE}" type="pres">
      <dgm:prSet presAssocID="{956DA340-5889-4CD9-9E3A-BCC36B2D790A}" presName="parentText" presStyleLbl="node1" presStyleIdx="0" presStyleCnt="0">
        <dgm:presLayoutVars>
          <dgm:chMax val="0"/>
          <dgm:bulletEnabled val="1"/>
        </dgm:presLayoutVars>
      </dgm:prSet>
      <dgm:spPr/>
      <dgm:t>
        <a:bodyPr/>
        <a:lstStyle/>
        <a:p>
          <a:endParaRPr lang="ru-RU"/>
        </a:p>
      </dgm:t>
    </dgm:pt>
    <dgm:pt modelId="{C33F6DAC-1E2D-4C66-A95C-A56504C55D0B}" type="pres">
      <dgm:prSet presAssocID="{956DA340-5889-4CD9-9E3A-BCC36B2D790A}" presName="parentRect" presStyleLbl="alignNode1" presStyleIdx="2" presStyleCnt="3"/>
      <dgm:spPr/>
      <dgm:t>
        <a:bodyPr/>
        <a:lstStyle/>
        <a:p>
          <a:endParaRPr lang="ru-RU"/>
        </a:p>
      </dgm:t>
    </dgm:pt>
    <dgm:pt modelId="{F41DE37A-2950-4154-86C8-7273F71A9A02}" type="pres">
      <dgm:prSet presAssocID="{956DA340-5889-4CD9-9E3A-BCC36B2D790A}" presName="adorn" presStyleLbl="fgAccFollowNode1" presStyleIdx="2" presStyleCnt="3"/>
      <dgm:spPr>
        <a:noFill/>
        <a:ln>
          <a:noFill/>
        </a:ln>
      </dgm:spPr>
    </dgm:pt>
  </dgm:ptLst>
  <dgm:cxnLst>
    <dgm:cxn modelId="{EB0FAB17-D939-4484-9197-2D40D2011246}" type="presOf" srcId="{F5255F05-1DA3-4FC7-AAA1-E6B61A55FA04}" destId="{BCC2330E-D530-4528-AD09-FD53327790F6}" srcOrd="0" destOrd="0" presId="urn:microsoft.com/office/officeart/2005/8/layout/bList2"/>
    <dgm:cxn modelId="{A7215C17-9741-4D8F-AD70-2ABFC0ECB74C}" type="presOf" srcId="{956DA340-5889-4CD9-9E3A-BCC36B2D790A}" destId="{C33F6DAC-1E2D-4C66-A95C-A56504C55D0B}" srcOrd="1" destOrd="0" presId="urn:microsoft.com/office/officeart/2005/8/layout/bList2"/>
    <dgm:cxn modelId="{09A80AFF-10B2-416C-BFCA-12706B423AA1}" type="presOf" srcId="{534169CC-1CBF-4366-BD63-0BDF8A1CB3BD}" destId="{9FB55B75-DEA7-4A09-AD57-401A7BBD35A3}" srcOrd="1" destOrd="0" presId="urn:microsoft.com/office/officeart/2005/8/layout/bList2"/>
    <dgm:cxn modelId="{50CF4537-8E17-448C-9B19-EF9A2EDB7AC2}" type="presOf" srcId="{9D68DBFB-25F1-4063-AF1B-1E465C5CE8BB}" destId="{EDD0EDBB-F24C-41E3-B3CB-7EAB4C10E333}" srcOrd="0" destOrd="0" presId="urn:microsoft.com/office/officeart/2005/8/layout/bList2"/>
    <dgm:cxn modelId="{168E0DDE-AB92-44A0-9703-3D7858454D5C}" srcId="{EB7870DE-6A7F-4E48-B323-B150474393D4}" destId="{7C259886-4D03-44FB-A07E-FCD411CFEDB7}" srcOrd="1" destOrd="0" parTransId="{026AD33D-4472-459E-96E6-429FA4992771}" sibTransId="{9D68DBFB-25F1-4063-AF1B-1E465C5CE8BB}"/>
    <dgm:cxn modelId="{DCD19A0F-0661-4663-9716-62E041AB8F75}" type="presOf" srcId="{EB7870DE-6A7F-4E48-B323-B150474393D4}" destId="{78A22F64-AE3F-49DB-8F6F-3BA809976FD8}" srcOrd="0" destOrd="0" presId="urn:microsoft.com/office/officeart/2005/8/layout/bList2"/>
    <dgm:cxn modelId="{B7250213-968A-4BB1-996D-B684A0645C8C}" type="presOf" srcId="{534169CC-1CBF-4366-BD63-0BDF8A1CB3BD}" destId="{CC494255-F535-4540-B10C-D0E18E52C8BF}" srcOrd="0" destOrd="0" presId="urn:microsoft.com/office/officeart/2005/8/layout/bList2"/>
    <dgm:cxn modelId="{F5DA687E-4968-4CE9-8FBA-160BD17986D1}" srcId="{EB7870DE-6A7F-4E48-B323-B150474393D4}" destId="{534169CC-1CBF-4366-BD63-0BDF8A1CB3BD}" srcOrd="0" destOrd="0" parTransId="{A438B9EE-CB26-43BF-B0BD-5E5E9EB63541}" sibTransId="{F5255F05-1DA3-4FC7-AAA1-E6B61A55FA04}"/>
    <dgm:cxn modelId="{36748D9C-3284-462A-999F-A85E30C2AA8C}" type="presOf" srcId="{7C259886-4D03-44FB-A07E-FCD411CFEDB7}" destId="{8A2B0DC2-DC4B-4EC5-A7EA-013C69B714E7}" srcOrd="0" destOrd="0" presId="urn:microsoft.com/office/officeart/2005/8/layout/bList2"/>
    <dgm:cxn modelId="{38DB6A26-50F8-4B07-83B9-70BEE3FE36F8}" type="presOf" srcId="{956DA340-5889-4CD9-9E3A-BCC36B2D790A}" destId="{C7693505-19B1-4CEB-8669-4FAF60B95BEE}" srcOrd="0" destOrd="0" presId="urn:microsoft.com/office/officeart/2005/8/layout/bList2"/>
    <dgm:cxn modelId="{B4A88A34-4E8B-490C-8829-3BD55A54A5C4}" type="presOf" srcId="{7C259886-4D03-44FB-A07E-FCD411CFEDB7}" destId="{FBEABE0E-91BD-4441-A456-66BBD684F0C8}" srcOrd="1" destOrd="0" presId="urn:microsoft.com/office/officeart/2005/8/layout/bList2"/>
    <dgm:cxn modelId="{FC90BFE6-B8E4-4A1F-9965-F0D88C80F751}" srcId="{EB7870DE-6A7F-4E48-B323-B150474393D4}" destId="{956DA340-5889-4CD9-9E3A-BCC36B2D790A}" srcOrd="2" destOrd="0" parTransId="{B1F27901-A06C-45E2-A167-0F8795A1349D}" sibTransId="{9BA536D8-797C-4C18-B973-C1727157A369}"/>
    <dgm:cxn modelId="{DB1D2936-13CF-44CB-9D5E-797E21A4E7C1}" type="presParOf" srcId="{78A22F64-AE3F-49DB-8F6F-3BA809976FD8}" destId="{BA5ED66E-EF4B-4810-AEF2-84A93F514272}" srcOrd="0" destOrd="0" presId="urn:microsoft.com/office/officeart/2005/8/layout/bList2"/>
    <dgm:cxn modelId="{8B62440B-B12D-42B6-AB36-42F682E4D13F}" type="presParOf" srcId="{BA5ED66E-EF4B-4810-AEF2-84A93F514272}" destId="{ED16264D-4A2A-4BA8-AC8A-EBBDC3890404}" srcOrd="0" destOrd="0" presId="urn:microsoft.com/office/officeart/2005/8/layout/bList2"/>
    <dgm:cxn modelId="{5470B36E-592E-46B9-8B62-792492B0CDEF}" type="presParOf" srcId="{BA5ED66E-EF4B-4810-AEF2-84A93F514272}" destId="{CC494255-F535-4540-B10C-D0E18E52C8BF}" srcOrd="1" destOrd="0" presId="urn:microsoft.com/office/officeart/2005/8/layout/bList2"/>
    <dgm:cxn modelId="{0F9D0D53-2D81-4B5D-9255-FC57F24522A1}" type="presParOf" srcId="{BA5ED66E-EF4B-4810-AEF2-84A93F514272}" destId="{9FB55B75-DEA7-4A09-AD57-401A7BBD35A3}" srcOrd="2" destOrd="0" presId="urn:microsoft.com/office/officeart/2005/8/layout/bList2"/>
    <dgm:cxn modelId="{9E13053B-4211-41A4-A903-03B2204A1515}" type="presParOf" srcId="{BA5ED66E-EF4B-4810-AEF2-84A93F514272}" destId="{1FCED533-818E-48C9-8DC0-2B010D181669}" srcOrd="3" destOrd="0" presId="urn:microsoft.com/office/officeart/2005/8/layout/bList2"/>
    <dgm:cxn modelId="{EC67BC3F-CE7A-40A0-90C4-A550366741A1}" type="presParOf" srcId="{78A22F64-AE3F-49DB-8F6F-3BA809976FD8}" destId="{BCC2330E-D530-4528-AD09-FD53327790F6}" srcOrd="1" destOrd="0" presId="urn:microsoft.com/office/officeart/2005/8/layout/bList2"/>
    <dgm:cxn modelId="{DEE1530A-B888-4DC7-BE2D-FDF1B1043BFB}" type="presParOf" srcId="{78A22F64-AE3F-49DB-8F6F-3BA809976FD8}" destId="{230C6DF5-1E26-4475-8F72-EDB498D3A58D}" srcOrd="2" destOrd="0" presId="urn:microsoft.com/office/officeart/2005/8/layout/bList2"/>
    <dgm:cxn modelId="{DED2FDA2-921C-4DBB-8ADF-DAE97B1551D5}" type="presParOf" srcId="{230C6DF5-1E26-4475-8F72-EDB498D3A58D}" destId="{0BCB5348-4A78-48ED-80D2-D138E3611962}" srcOrd="0" destOrd="0" presId="urn:microsoft.com/office/officeart/2005/8/layout/bList2"/>
    <dgm:cxn modelId="{9C2F9E37-B621-4B9E-95FE-37AA74DD4F82}" type="presParOf" srcId="{230C6DF5-1E26-4475-8F72-EDB498D3A58D}" destId="{8A2B0DC2-DC4B-4EC5-A7EA-013C69B714E7}" srcOrd="1" destOrd="0" presId="urn:microsoft.com/office/officeart/2005/8/layout/bList2"/>
    <dgm:cxn modelId="{BEA8C196-4920-4214-B9E7-37DE5E3B4ADA}" type="presParOf" srcId="{230C6DF5-1E26-4475-8F72-EDB498D3A58D}" destId="{FBEABE0E-91BD-4441-A456-66BBD684F0C8}" srcOrd="2" destOrd="0" presId="urn:microsoft.com/office/officeart/2005/8/layout/bList2"/>
    <dgm:cxn modelId="{8F3CC8D5-3079-4390-B70C-F0D5A349BB0D}" type="presParOf" srcId="{230C6DF5-1E26-4475-8F72-EDB498D3A58D}" destId="{DF6CEA5D-9250-4465-AADF-AA65C31DA89A}" srcOrd="3" destOrd="0" presId="urn:microsoft.com/office/officeart/2005/8/layout/bList2"/>
    <dgm:cxn modelId="{E6011E54-D4A1-4E17-8F84-8DD25FAEBC4F}" type="presParOf" srcId="{78A22F64-AE3F-49DB-8F6F-3BA809976FD8}" destId="{EDD0EDBB-F24C-41E3-B3CB-7EAB4C10E333}" srcOrd="3" destOrd="0" presId="urn:microsoft.com/office/officeart/2005/8/layout/bList2"/>
    <dgm:cxn modelId="{7DAA92C2-C167-45FC-BB2A-5207C34A49F0}" type="presParOf" srcId="{78A22F64-AE3F-49DB-8F6F-3BA809976FD8}" destId="{C76FBDD0-EB38-464E-A2BD-A88CF10FF0F0}" srcOrd="4" destOrd="0" presId="urn:microsoft.com/office/officeart/2005/8/layout/bList2"/>
    <dgm:cxn modelId="{62985699-E742-4CC0-BC2E-8C4C5474F7FA}" type="presParOf" srcId="{C76FBDD0-EB38-464E-A2BD-A88CF10FF0F0}" destId="{FFCC6E2A-8065-4728-869E-9E918D914701}" srcOrd="0" destOrd="0" presId="urn:microsoft.com/office/officeart/2005/8/layout/bList2"/>
    <dgm:cxn modelId="{DD5A48BE-FCF7-4249-BBF2-C3FA5CDCB031}" type="presParOf" srcId="{C76FBDD0-EB38-464E-A2BD-A88CF10FF0F0}" destId="{C7693505-19B1-4CEB-8669-4FAF60B95BEE}" srcOrd="1" destOrd="0" presId="urn:microsoft.com/office/officeart/2005/8/layout/bList2"/>
    <dgm:cxn modelId="{940F8BE5-A6E1-49A4-ACB0-14AD0B1298A9}" type="presParOf" srcId="{C76FBDD0-EB38-464E-A2BD-A88CF10FF0F0}" destId="{C33F6DAC-1E2D-4C66-A95C-A56504C55D0B}" srcOrd="2" destOrd="0" presId="urn:microsoft.com/office/officeart/2005/8/layout/bList2"/>
    <dgm:cxn modelId="{55D80CFF-561B-4F78-BE90-CA3B13BC1C0E}" type="presParOf" srcId="{C76FBDD0-EB38-464E-A2BD-A88CF10FF0F0}" destId="{F41DE37A-2950-4154-86C8-7273F71A9A02}"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16264D-4A2A-4BA8-AC8A-EBBDC3890404}">
      <dsp:nvSpPr>
        <dsp:cNvPr id="0" name=""/>
        <dsp:cNvSpPr/>
      </dsp:nvSpPr>
      <dsp:spPr>
        <a:xfrm>
          <a:off x="4573" y="1109453"/>
          <a:ext cx="1928994" cy="1439953"/>
        </a:xfrm>
        <a:prstGeom prst="round2SameRect">
          <a:avLst>
            <a:gd name="adj1" fmla="val 8000"/>
            <a:gd name="adj2" fmla="val 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B55B75-DEA7-4A09-AD57-401A7BBD35A3}">
      <dsp:nvSpPr>
        <dsp:cNvPr id="0" name=""/>
        <dsp:cNvSpPr/>
      </dsp:nvSpPr>
      <dsp:spPr>
        <a:xfrm>
          <a:off x="4573" y="2549406"/>
          <a:ext cx="1928994" cy="61918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0" rIns="11430" bIns="0" numCol="1" spcCol="1270" anchor="ctr" anchorCtr="0">
          <a:noAutofit/>
        </a:bodyPr>
        <a:lstStyle/>
        <a:p>
          <a:pPr lvl="0" algn="l" defTabSz="400050">
            <a:lnSpc>
              <a:spcPct val="90000"/>
            </a:lnSpc>
            <a:spcBef>
              <a:spcPct val="0"/>
            </a:spcBef>
            <a:spcAft>
              <a:spcPct val="35000"/>
            </a:spcAft>
          </a:pPr>
          <a:r>
            <a:rPr lang="ru-RU" sz="900" kern="1200" dirty="0"/>
            <a:t>Подача пробы – снизу</a:t>
          </a:r>
        </a:p>
      </dsp:txBody>
      <dsp:txXfrm>
        <a:off x="4573" y="2549406"/>
        <a:ext cx="1358446" cy="619180"/>
      </dsp:txXfrm>
    </dsp:sp>
    <dsp:sp modelId="{1FCED533-818E-48C9-8DC0-2B010D181669}">
      <dsp:nvSpPr>
        <dsp:cNvPr id="0" name=""/>
        <dsp:cNvSpPr/>
      </dsp:nvSpPr>
      <dsp:spPr>
        <a:xfrm>
          <a:off x="1396520" y="3763780"/>
          <a:ext cx="736188" cy="662009"/>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BCB5348-4A78-48ED-80D2-D138E3611962}">
      <dsp:nvSpPr>
        <dsp:cNvPr id="0" name=""/>
        <dsp:cNvSpPr/>
      </dsp:nvSpPr>
      <dsp:spPr>
        <a:xfrm>
          <a:off x="2290520" y="1106168"/>
          <a:ext cx="1928994" cy="1439953"/>
        </a:xfrm>
        <a:prstGeom prst="round2SameRect">
          <a:avLst>
            <a:gd name="adj1" fmla="val 8000"/>
            <a:gd name="adj2" fmla="val 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EABE0E-91BD-4441-A456-66BBD684F0C8}">
      <dsp:nvSpPr>
        <dsp:cNvPr id="0" name=""/>
        <dsp:cNvSpPr/>
      </dsp:nvSpPr>
      <dsp:spPr>
        <a:xfrm>
          <a:off x="2290520" y="2546122"/>
          <a:ext cx="1928994" cy="61918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0" rIns="11430" bIns="0" numCol="1" spcCol="1270" anchor="ctr" anchorCtr="0">
          <a:noAutofit/>
        </a:bodyPr>
        <a:lstStyle/>
        <a:p>
          <a:pPr lvl="0" algn="l" defTabSz="400050">
            <a:lnSpc>
              <a:spcPct val="90000"/>
            </a:lnSpc>
            <a:spcBef>
              <a:spcPct val="0"/>
            </a:spcBef>
            <a:spcAft>
              <a:spcPct val="35000"/>
            </a:spcAft>
          </a:pPr>
          <a:r>
            <a:rPr lang="ru-RU" sz="900" kern="1200" dirty="0" smtClean="0"/>
            <a:t>Необходимо предусмотреть </a:t>
          </a:r>
          <a:r>
            <a:rPr lang="ru-RU" sz="900" kern="1200" dirty="0"/>
            <a:t>возможность промывки в обратном направлении</a:t>
          </a:r>
        </a:p>
      </dsp:txBody>
      <dsp:txXfrm>
        <a:off x="2290520" y="2546122"/>
        <a:ext cx="1358446" cy="619180"/>
      </dsp:txXfrm>
    </dsp:sp>
    <dsp:sp modelId="{DF6CEA5D-9250-4465-AADF-AA65C31DA89A}">
      <dsp:nvSpPr>
        <dsp:cNvPr id="0" name=""/>
        <dsp:cNvSpPr/>
      </dsp:nvSpPr>
      <dsp:spPr>
        <a:xfrm>
          <a:off x="3703535" y="2644473"/>
          <a:ext cx="675148" cy="675148"/>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FCC6E2A-8065-4728-869E-9E918D914701}">
      <dsp:nvSpPr>
        <dsp:cNvPr id="0" name=""/>
        <dsp:cNvSpPr/>
      </dsp:nvSpPr>
      <dsp:spPr>
        <a:xfrm>
          <a:off x="4545947" y="1106168"/>
          <a:ext cx="1928994" cy="1439953"/>
        </a:xfrm>
        <a:prstGeom prst="round2SameRect">
          <a:avLst>
            <a:gd name="adj1" fmla="val 8000"/>
            <a:gd name="adj2" fmla="val 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3F6DAC-1E2D-4C66-A95C-A56504C55D0B}">
      <dsp:nvSpPr>
        <dsp:cNvPr id="0" name=""/>
        <dsp:cNvSpPr/>
      </dsp:nvSpPr>
      <dsp:spPr>
        <a:xfrm>
          <a:off x="4545947" y="2546122"/>
          <a:ext cx="1928994" cy="61918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0" rIns="11430" bIns="0" numCol="1" spcCol="1270" anchor="ctr" anchorCtr="0">
          <a:noAutofit/>
        </a:bodyPr>
        <a:lstStyle/>
        <a:p>
          <a:pPr lvl="0" algn="l" defTabSz="400050">
            <a:lnSpc>
              <a:spcPct val="90000"/>
            </a:lnSpc>
            <a:spcBef>
              <a:spcPct val="0"/>
            </a:spcBef>
            <a:spcAft>
              <a:spcPct val="35000"/>
            </a:spcAft>
          </a:pPr>
          <a:r>
            <a:rPr lang="ru-RU" sz="900" kern="1200" dirty="0" smtClean="0"/>
            <a:t>Внутренние поверхности не должны быть горизонтальными или вогнутыми</a:t>
          </a:r>
          <a:endParaRPr lang="ru-RU" sz="900" kern="1200" dirty="0"/>
        </a:p>
      </dsp:txBody>
      <dsp:txXfrm>
        <a:off x="4545947" y="2546122"/>
        <a:ext cx="1358446" cy="619180"/>
      </dsp:txXfrm>
    </dsp:sp>
    <dsp:sp modelId="{F41DE37A-2950-4154-86C8-7273F71A9A02}">
      <dsp:nvSpPr>
        <dsp:cNvPr id="0" name=""/>
        <dsp:cNvSpPr/>
      </dsp:nvSpPr>
      <dsp:spPr>
        <a:xfrm>
          <a:off x="5958962" y="2644473"/>
          <a:ext cx="675148" cy="675148"/>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 xmlns:a16="http://schemas.microsoft.com/office/drawing/2014/main" id="{4F734BA6-AE52-4C4D-88A5-F595919203DB}"/>
              </a:ext>
            </a:extLst>
          </p:cNvPr>
          <p:cNvSpPr>
            <a:spLocks noGrp="1"/>
          </p:cNvSpPr>
          <p:nvPr>
            <p:ph type="hdr" sz="quarter"/>
          </p:nvPr>
        </p:nvSpPr>
        <p:spPr>
          <a:xfrm>
            <a:off x="0" y="1"/>
            <a:ext cx="2945660" cy="498215"/>
          </a:xfrm>
          <a:prstGeom prst="rect">
            <a:avLst/>
          </a:prstGeom>
        </p:spPr>
        <p:txBody>
          <a:bodyPr vert="horz" lIns="92126" tIns="46063" rIns="92126" bIns="46063" rtlCol="0"/>
          <a:lstStyle>
            <a:lvl1pPr algn="l">
              <a:defRPr sz="1200"/>
            </a:lvl1pPr>
          </a:lstStyle>
          <a:p>
            <a:endParaRPr lang="ru-RU"/>
          </a:p>
        </p:txBody>
      </p:sp>
      <p:sp>
        <p:nvSpPr>
          <p:cNvPr id="3" name="Дата 2">
            <a:extLst>
              <a:ext uri="{FF2B5EF4-FFF2-40B4-BE49-F238E27FC236}">
                <a16:creationId xmlns="" xmlns:a16="http://schemas.microsoft.com/office/drawing/2014/main" id="{F4C3C2DF-A43F-4E8D-AD3B-0E99BD817CFF}"/>
              </a:ext>
            </a:extLst>
          </p:cNvPr>
          <p:cNvSpPr>
            <a:spLocks noGrp="1"/>
          </p:cNvSpPr>
          <p:nvPr>
            <p:ph type="dt" sz="quarter" idx="1"/>
          </p:nvPr>
        </p:nvSpPr>
        <p:spPr>
          <a:xfrm>
            <a:off x="3850442" y="1"/>
            <a:ext cx="2945660" cy="498215"/>
          </a:xfrm>
          <a:prstGeom prst="rect">
            <a:avLst/>
          </a:prstGeom>
        </p:spPr>
        <p:txBody>
          <a:bodyPr vert="horz" lIns="92126" tIns="46063" rIns="92126" bIns="46063" rtlCol="0"/>
          <a:lstStyle>
            <a:lvl1pPr algn="r">
              <a:defRPr sz="1200"/>
            </a:lvl1pPr>
          </a:lstStyle>
          <a:p>
            <a:fld id="{3E0563B7-D686-4234-8BC5-AFCE2C0D3D8F}" type="datetimeFigureOut">
              <a:rPr lang="ru-RU" smtClean="0"/>
              <a:t>30.01.2023</a:t>
            </a:fld>
            <a:endParaRPr lang="ru-RU"/>
          </a:p>
        </p:txBody>
      </p:sp>
      <p:sp>
        <p:nvSpPr>
          <p:cNvPr id="4" name="Нижний колонтитул 3">
            <a:extLst>
              <a:ext uri="{FF2B5EF4-FFF2-40B4-BE49-F238E27FC236}">
                <a16:creationId xmlns="" xmlns:a16="http://schemas.microsoft.com/office/drawing/2014/main" id="{16C131ED-416C-4A27-82D9-DEED23FE1D3C}"/>
              </a:ext>
            </a:extLst>
          </p:cNvPr>
          <p:cNvSpPr>
            <a:spLocks noGrp="1"/>
          </p:cNvSpPr>
          <p:nvPr>
            <p:ph type="ftr" sz="quarter" idx="2"/>
          </p:nvPr>
        </p:nvSpPr>
        <p:spPr>
          <a:xfrm>
            <a:off x="0" y="9431600"/>
            <a:ext cx="2945660" cy="498214"/>
          </a:xfrm>
          <a:prstGeom prst="rect">
            <a:avLst/>
          </a:prstGeom>
        </p:spPr>
        <p:txBody>
          <a:bodyPr vert="horz" lIns="92126" tIns="46063" rIns="92126" bIns="46063" rtlCol="0" anchor="b"/>
          <a:lstStyle>
            <a:lvl1pPr algn="l">
              <a:defRPr sz="1200"/>
            </a:lvl1pPr>
          </a:lstStyle>
          <a:p>
            <a:endParaRPr lang="ru-RU"/>
          </a:p>
        </p:txBody>
      </p:sp>
      <p:sp>
        <p:nvSpPr>
          <p:cNvPr id="5" name="Номер слайда 4">
            <a:extLst>
              <a:ext uri="{FF2B5EF4-FFF2-40B4-BE49-F238E27FC236}">
                <a16:creationId xmlns="" xmlns:a16="http://schemas.microsoft.com/office/drawing/2014/main" id="{A2A50226-F0C8-4383-AE23-1638C103E7DE}"/>
              </a:ext>
            </a:extLst>
          </p:cNvPr>
          <p:cNvSpPr>
            <a:spLocks noGrp="1"/>
          </p:cNvSpPr>
          <p:nvPr>
            <p:ph type="sldNum" sz="quarter" idx="3"/>
          </p:nvPr>
        </p:nvSpPr>
        <p:spPr>
          <a:xfrm>
            <a:off x="3850442" y="9431600"/>
            <a:ext cx="2945660" cy="498214"/>
          </a:xfrm>
          <a:prstGeom prst="rect">
            <a:avLst/>
          </a:prstGeom>
        </p:spPr>
        <p:txBody>
          <a:bodyPr vert="horz" lIns="92126" tIns="46063" rIns="92126" bIns="46063" rtlCol="0" anchor="b"/>
          <a:lstStyle>
            <a:lvl1pPr algn="r">
              <a:defRPr sz="1200"/>
            </a:lvl1pPr>
          </a:lstStyle>
          <a:p>
            <a:fld id="{07A7E7D7-8449-4AB7-B47D-BB28E82AE374}" type="slidenum">
              <a:rPr lang="ru-RU" smtClean="0"/>
              <a:t>‹#›</a:t>
            </a:fld>
            <a:endParaRPr lang="ru-RU"/>
          </a:p>
        </p:txBody>
      </p:sp>
    </p:spTree>
    <p:extLst>
      <p:ext uri="{BB962C8B-B14F-4D97-AF65-F5344CB8AC3E}">
        <p14:creationId xmlns:p14="http://schemas.microsoft.com/office/powerpoint/2010/main" val="4123385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1"/>
            <a:ext cx="2945660" cy="498215"/>
          </a:xfrm>
          <a:prstGeom prst="rect">
            <a:avLst/>
          </a:prstGeom>
        </p:spPr>
        <p:txBody>
          <a:bodyPr vert="horz" lIns="92126" tIns="46063" rIns="92126" bIns="46063" rtlCol="0"/>
          <a:lstStyle>
            <a:lvl1pPr algn="l">
              <a:defRPr sz="1200"/>
            </a:lvl1pPr>
          </a:lstStyle>
          <a:p>
            <a:endParaRPr lang="ru-RU"/>
          </a:p>
        </p:txBody>
      </p:sp>
      <p:sp>
        <p:nvSpPr>
          <p:cNvPr id="3" name="Дата 2"/>
          <p:cNvSpPr>
            <a:spLocks noGrp="1"/>
          </p:cNvSpPr>
          <p:nvPr>
            <p:ph type="dt" idx="1"/>
          </p:nvPr>
        </p:nvSpPr>
        <p:spPr>
          <a:xfrm>
            <a:off x="3850442" y="1"/>
            <a:ext cx="2945660" cy="498215"/>
          </a:xfrm>
          <a:prstGeom prst="rect">
            <a:avLst/>
          </a:prstGeom>
        </p:spPr>
        <p:txBody>
          <a:bodyPr vert="horz" lIns="92126" tIns="46063" rIns="92126" bIns="46063" rtlCol="0"/>
          <a:lstStyle>
            <a:lvl1pPr algn="r">
              <a:defRPr sz="1200"/>
            </a:lvl1pPr>
          </a:lstStyle>
          <a:p>
            <a:fld id="{DE5BA368-12F3-3744-BB9F-8D6CEAFE7DC2}" type="datetimeFigureOut">
              <a:rPr lang="ru-RU" smtClean="0"/>
              <a:t>30.01.2023</a:t>
            </a:fld>
            <a:endParaRPr lang="ru-RU"/>
          </a:p>
        </p:txBody>
      </p:sp>
      <p:sp>
        <p:nvSpPr>
          <p:cNvPr id="4" name="Образ слайда 3"/>
          <p:cNvSpPr>
            <a:spLocks noGrp="1" noRot="1" noChangeAspect="1"/>
          </p:cNvSpPr>
          <p:nvPr>
            <p:ph type="sldImg" idx="2"/>
          </p:nvPr>
        </p:nvSpPr>
        <p:spPr>
          <a:xfrm>
            <a:off x="981075" y="1241425"/>
            <a:ext cx="4835525" cy="3349625"/>
          </a:xfrm>
          <a:prstGeom prst="rect">
            <a:avLst/>
          </a:prstGeom>
          <a:noFill/>
          <a:ln w="12700">
            <a:solidFill>
              <a:prstClr val="black"/>
            </a:solidFill>
          </a:ln>
        </p:spPr>
        <p:txBody>
          <a:bodyPr vert="horz" lIns="92126" tIns="46063" rIns="92126" bIns="46063" rtlCol="0" anchor="ctr"/>
          <a:lstStyle/>
          <a:p>
            <a:endParaRPr lang="ru-RU"/>
          </a:p>
        </p:txBody>
      </p:sp>
      <p:sp>
        <p:nvSpPr>
          <p:cNvPr id="5" name="Заметки 4"/>
          <p:cNvSpPr>
            <a:spLocks noGrp="1"/>
          </p:cNvSpPr>
          <p:nvPr>
            <p:ph type="body" sz="quarter" idx="3"/>
          </p:nvPr>
        </p:nvSpPr>
        <p:spPr>
          <a:xfrm>
            <a:off x="679768" y="4778723"/>
            <a:ext cx="5438140" cy="3909864"/>
          </a:xfrm>
          <a:prstGeom prst="rect">
            <a:avLst/>
          </a:prstGeom>
        </p:spPr>
        <p:txBody>
          <a:bodyPr vert="horz" lIns="92126" tIns="46063" rIns="92126" bIns="46063" rtlCol="0"/>
          <a:lstStyle/>
          <a:p>
            <a:r>
              <a:rPr lang="ru-RU"/>
              <a:t>Образец текста
Второй уровень
Третий уровень
Четвертый уровень
Пятый уровень</a:t>
            </a:r>
          </a:p>
        </p:txBody>
      </p:sp>
      <p:sp>
        <p:nvSpPr>
          <p:cNvPr id="6" name="Нижний колонтитул 5"/>
          <p:cNvSpPr>
            <a:spLocks noGrp="1"/>
          </p:cNvSpPr>
          <p:nvPr>
            <p:ph type="ftr" sz="quarter" idx="4"/>
          </p:nvPr>
        </p:nvSpPr>
        <p:spPr>
          <a:xfrm>
            <a:off x="0" y="9431600"/>
            <a:ext cx="2945660" cy="498214"/>
          </a:xfrm>
          <a:prstGeom prst="rect">
            <a:avLst/>
          </a:prstGeom>
        </p:spPr>
        <p:txBody>
          <a:bodyPr vert="horz" lIns="92126" tIns="46063" rIns="92126" bIns="46063" rtlCol="0" anchor="b"/>
          <a:lstStyle>
            <a:lvl1pPr algn="l">
              <a:defRPr sz="1200"/>
            </a:lvl1pPr>
          </a:lstStyle>
          <a:p>
            <a:endParaRPr lang="ru-RU"/>
          </a:p>
        </p:txBody>
      </p:sp>
      <p:sp>
        <p:nvSpPr>
          <p:cNvPr id="7" name="Номер слайда 6"/>
          <p:cNvSpPr>
            <a:spLocks noGrp="1"/>
          </p:cNvSpPr>
          <p:nvPr>
            <p:ph type="sldNum" sz="quarter" idx="5"/>
          </p:nvPr>
        </p:nvSpPr>
        <p:spPr>
          <a:xfrm>
            <a:off x="3850442" y="9431600"/>
            <a:ext cx="2945660" cy="498214"/>
          </a:xfrm>
          <a:prstGeom prst="rect">
            <a:avLst/>
          </a:prstGeom>
        </p:spPr>
        <p:txBody>
          <a:bodyPr vert="horz" lIns="92126" tIns="46063" rIns="92126" bIns="46063" rtlCol="0" anchor="b"/>
          <a:lstStyle>
            <a:lvl1pPr algn="r">
              <a:defRPr sz="1200"/>
            </a:lvl1pPr>
          </a:lstStyle>
          <a:p>
            <a:fld id="{64FA0835-3417-CE45-B9E6-740E9D3975FF}" type="slidenum">
              <a:rPr lang="ru-RU" smtClean="0"/>
              <a:t>‹#›</a:t>
            </a:fld>
            <a:endParaRPr lang="ru-RU"/>
          </a:p>
        </p:txBody>
      </p:sp>
    </p:spTree>
    <p:extLst>
      <p:ext uri="{BB962C8B-B14F-4D97-AF65-F5344CB8AC3E}">
        <p14:creationId xmlns:p14="http://schemas.microsoft.com/office/powerpoint/2010/main" val="1592242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81075" y="1241425"/>
            <a:ext cx="4835525" cy="3349625"/>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64FA0835-3417-CE45-B9E6-740E9D3975FF}" type="slidenum">
              <a:rPr lang="ru-RU" smtClean="0"/>
              <a:t>1</a:t>
            </a:fld>
            <a:endParaRPr lang="ru-RU"/>
          </a:p>
        </p:txBody>
      </p:sp>
    </p:spTree>
    <p:extLst>
      <p:ext uri="{BB962C8B-B14F-4D97-AF65-F5344CB8AC3E}">
        <p14:creationId xmlns:p14="http://schemas.microsoft.com/office/powerpoint/2010/main" val="3713883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81075" y="1241425"/>
            <a:ext cx="4835525" cy="3349625"/>
          </a:xfrm>
        </p:spPr>
      </p:sp>
      <p:sp>
        <p:nvSpPr>
          <p:cNvPr id="3" name="Заметки 2"/>
          <p:cNvSpPr>
            <a:spLocks noGrp="1"/>
          </p:cNvSpPr>
          <p:nvPr>
            <p:ph type="body" idx="1"/>
          </p:nvPr>
        </p:nvSpPr>
        <p:spPr/>
        <p:txBody>
          <a:bodyPr/>
          <a:lstStyle/>
          <a:p>
            <a:r>
              <a:rPr lang="ru-RU" dirty="0" smtClean="0"/>
              <a:t>В дополнение к обоснованию выпуклого дна внутреннего стакана – проведен анализ необходимой толщины стенки. И при толщине стенки дна 2,5 мм – плоское</a:t>
            </a:r>
            <a:r>
              <a:rPr lang="ru-RU" baseline="0" dirty="0" smtClean="0"/>
              <a:t> дне не выдерживает давления в 25 атм. (что заложено техническим заданием на камеру), и даже при увеличении толщины стенки до 3 мм мы по прежнему не получаем запаса прочности больше единицы. Однако при выполнении дна выпуклой конфигурации (внутренний радиус 150 мм при внутреннем диаметре самого стакана порядка 90 мм) – уже на толщине 2,5 мм удается получить запас прочности больше единицы. Уменьшение толщины стенки стакана позволяет повысить чувствительность блока детектирования.</a:t>
            </a:r>
            <a:endParaRPr lang="ru-RU" dirty="0"/>
          </a:p>
        </p:txBody>
      </p:sp>
      <p:sp>
        <p:nvSpPr>
          <p:cNvPr id="4" name="Номер слайда 3"/>
          <p:cNvSpPr>
            <a:spLocks noGrp="1"/>
          </p:cNvSpPr>
          <p:nvPr>
            <p:ph type="sldNum" sz="quarter" idx="10"/>
          </p:nvPr>
        </p:nvSpPr>
        <p:spPr/>
        <p:txBody>
          <a:bodyPr/>
          <a:lstStyle/>
          <a:p>
            <a:fld id="{64FA0835-3417-CE45-B9E6-740E9D3975FF}" type="slidenum">
              <a:rPr lang="ru-RU" smtClean="0"/>
              <a:t>10</a:t>
            </a:fld>
            <a:endParaRPr lang="ru-RU"/>
          </a:p>
        </p:txBody>
      </p:sp>
    </p:spTree>
    <p:extLst>
      <p:ext uri="{BB962C8B-B14F-4D97-AF65-F5344CB8AC3E}">
        <p14:creationId xmlns:p14="http://schemas.microsoft.com/office/powerpoint/2010/main" val="3039373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81075" y="1241425"/>
            <a:ext cx="4835525" cy="3349625"/>
          </a:xfrm>
        </p:spPr>
      </p:sp>
      <p:sp>
        <p:nvSpPr>
          <p:cNvPr id="3" name="Заметки 2"/>
          <p:cNvSpPr>
            <a:spLocks noGrp="1"/>
          </p:cNvSpPr>
          <p:nvPr>
            <p:ph type="body" idx="1"/>
          </p:nvPr>
        </p:nvSpPr>
        <p:spPr/>
        <p:txBody>
          <a:bodyPr/>
          <a:lstStyle/>
          <a:p>
            <a:r>
              <a:rPr lang="ru-RU" dirty="0"/>
              <a:t>При рассмотрении математического моделирования хочется несколько слов сказать о общих задачах трехмерного проектирования. Основными задачами трехмерного проектирования являются:</a:t>
            </a:r>
          </a:p>
          <a:p>
            <a:r>
              <a:rPr lang="ru-RU" dirty="0"/>
              <a:t>1. Создание полных трехмерных моделей изделий</a:t>
            </a:r>
          </a:p>
          <a:p>
            <a:r>
              <a:rPr lang="ru-RU" dirty="0"/>
              <a:t>2. На основании трехмерных моделей и данных по характеристикам материалов проводятся расчеты на прочность, стойкость к внешним воздействующим факторам, рассчитываются траектории движения потока среды и т.д.</a:t>
            </a:r>
          </a:p>
          <a:p>
            <a:r>
              <a:rPr lang="ru-RU" dirty="0"/>
              <a:t>3. На основании трехмерных моделей в рамках Индустрии 4.0 (прогнозируемое событие, массовое внедрение </a:t>
            </a:r>
            <a:r>
              <a:rPr lang="ru-RU" dirty="0" err="1"/>
              <a:t>киберфизических</a:t>
            </a:r>
            <a:r>
              <a:rPr lang="ru-RU" dirty="0"/>
              <a:t> систем в производство) возможно производство без бумажного носителя, только на основании трехмерной модели</a:t>
            </a:r>
          </a:p>
          <a:p>
            <a:r>
              <a:rPr lang="ru-RU" dirty="0"/>
              <a:t>4. Трехмерные модели позволяют создать цифровой двойник изделия. Цифровой двойник это цифровая модель, которая на основании информации с датчиков, накопленной информации позволяет симулировать поведения объекта в реальном времени.</a:t>
            </a:r>
          </a:p>
          <a:p>
            <a:r>
              <a:rPr lang="ru-RU" dirty="0"/>
              <a:t>5. Также трехмерные модели позволяют создавать интерактивное руководство, инструкций по сборке, настройке оборудования. На видео представлен пример части интерактивного руководства по сборке-</a:t>
            </a:r>
          </a:p>
        </p:txBody>
      </p:sp>
      <p:sp>
        <p:nvSpPr>
          <p:cNvPr id="4" name="Номер слайда 3"/>
          <p:cNvSpPr>
            <a:spLocks noGrp="1"/>
          </p:cNvSpPr>
          <p:nvPr>
            <p:ph type="sldNum" sz="quarter" idx="10"/>
          </p:nvPr>
        </p:nvSpPr>
        <p:spPr/>
        <p:txBody>
          <a:bodyPr/>
          <a:lstStyle/>
          <a:p>
            <a:fld id="{64FA0835-3417-CE45-B9E6-740E9D3975FF}" type="slidenum">
              <a:rPr lang="ru-RU" smtClean="0"/>
              <a:t>2</a:t>
            </a:fld>
            <a:endParaRPr lang="ru-RU"/>
          </a:p>
        </p:txBody>
      </p:sp>
    </p:spTree>
    <p:extLst>
      <p:ext uri="{BB962C8B-B14F-4D97-AF65-F5344CB8AC3E}">
        <p14:creationId xmlns:p14="http://schemas.microsoft.com/office/powerpoint/2010/main" val="3368681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81075" y="1241425"/>
            <a:ext cx="4835525" cy="3349625"/>
          </a:xfrm>
        </p:spPr>
      </p:sp>
      <p:sp>
        <p:nvSpPr>
          <p:cNvPr id="3" name="Заметки 2"/>
          <p:cNvSpPr>
            <a:spLocks noGrp="1"/>
          </p:cNvSpPr>
          <p:nvPr>
            <p:ph type="body" idx="1"/>
          </p:nvPr>
        </p:nvSpPr>
        <p:spPr/>
        <p:txBody>
          <a:bodyPr/>
          <a:lstStyle/>
          <a:p>
            <a:r>
              <a:rPr lang="ru-RU" dirty="0"/>
              <a:t>Основные задачи моделирования можно условно разделить по объему проводимых исследований. При постановке задачи на оптимизацию конструкции мы имеем ряд ограничений (размеры, масса, форма и т.п.), При модернизации либо новой разработке ограничений уже меньше. Основными задачами я бы выделил оптимальную геометрию изделий (в случае моделирования процессов в измерительной камере), которая заключается в минимальном количестве застойных зон. Потом механическая прочность, стойкость к внешним воздействующим факторам.</a:t>
            </a:r>
          </a:p>
        </p:txBody>
      </p:sp>
      <p:sp>
        <p:nvSpPr>
          <p:cNvPr id="4" name="Номер слайда 3"/>
          <p:cNvSpPr>
            <a:spLocks noGrp="1"/>
          </p:cNvSpPr>
          <p:nvPr>
            <p:ph type="sldNum" sz="quarter" idx="10"/>
          </p:nvPr>
        </p:nvSpPr>
        <p:spPr/>
        <p:txBody>
          <a:bodyPr/>
          <a:lstStyle/>
          <a:p>
            <a:fld id="{64FA0835-3417-CE45-B9E6-740E9D3975FF}" type="slidenum">
              <a:rPr lang="ru-RU" smtClean="0"/>
              <a:t>3</a:t>
            </a:fld>
            <a:endParaRPr lang="ru-RU"/>
          </a:p>
        </p:txBody>
      </p:sp>
    </p:spTree>
    <p:extLst>
      <p:ext uri="{BB962C8B-B14F-4D97-AF65-F5344CB8AC3E}">
        <p14:creationId xmlns:p14="http://schemas.microsoft.com/office/powerpoint/2010/main" val="1014044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81075" y="1241425"/>
            <a:ext cx="4835525" cy="3349625"/>
          </a:xfrm>
        </p:spPr>
      </p:sp>
      <p:sp>
        <p:nvSpPr>
          <p:cNvPr id="3" name="Заметки 2"/>
          <p:cNvSpPr>
            <a:spLocks noGrp="1"/>
          </p:cNvSpPr>
          <p:nvPr>
            <p:ph type="body" idx="1"/>
          </p:nvPr>
        </p:nvSpPr>
        <p:spPr/>
        <p:txBody>
          <a:bodyPr/>
          <a:lstStyle/>
          <a:p>
            <a:r>
              <a:rPr lang="ru-RU" dirty="0"/>
              <a:t>В качестве обоснований для использования в работе компьютерного математического моделирования хочется сказать, что исходя из получаемых исходных данных на разработку, по результатам накопленного опыта эксплуатации проведение подобных работ необходимо для того, чтобы максимально оптимизировать геометрию  измерительной камеры. В первую очередь это связано с тем, что чем более ламинарный поток будет проходить в детектируемом объеме – тем меньше будет погрешностей измерений блоков детектирования. Другая, не менее важная цель проведения расчетов – сократить количество застойных зон. Мест, где будет накапливать осадок (который так или иначе присутствует в исследуемых объемах), оксиды. Все эти примеси, скапливаясь, создают дополнительное фоновое излучение, которое снижает порог измерений.</a:t>
            </a:r>
          </a:p>
        </p:txBody>
      </p:sp>
      <p:sp>
        <p:nvSpPr>
          <p:cNvPr id="4" name="Номер слайда 3"/>
          <p:cNvSpPr>
            <a:spLocks noGrp="1"/>
          </p:cNvSpPr>
          <p:nvPr>
            <p:ph type="sldNum" sz="quarter" idx="10"/>
          </p:nvPr>
        </p:nvSpPr>
        <p:spPr/>
        <p:txBody>
          <a:bodyPr/>
          <a:lstStyle/>
          <a:p>
            <a:fld id="{64FA0835-3417-CE45-B9E6-740E9D3975FF}" type="slidenum">
              <a:rPr lang="ru-RU" smtClean="0"/>
              <a:t>4</a:t>
            </a:fld>
            <a:endParaRPr lang="ru-RU"/>
          </a:p>
        </p:txBody>
      </p:sp>
    </p:spTree>
    <p:extLst>
      <p:ext uri="{BB962C8B-B14F-4D97-AF65-F5344CB8AC3E}">
        <p14:creationId xmlns:p14="http://schemas.microsoft.com/office/powerpoint/2010/main" val="2820773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81075" y="1241425"/>
            <a:ext cx="4835525" cy="3349625"/>
          </a:xfrm>
        </p:spPr>
      </p:sp>
      <p:sp>
        <p:nvSpPr>
          <p:cNvPr id="3" name="Заметки 2"/>
          <p:cNvSpPr>
            <a:spLocks noGrp="1"/>
          </p:cNvSpPr>
          <p:nvPr>
            <p:ph type="body" idx="1"/>
          </p:nvPr>
        </p:nvSpPr>
        <p:spPr/>
        <p:txBody>
          <a:bodyPr/>
          <a:lstStyle/>
          <a:p>
            <a:r>
              <a:rPr lang="ru-RU" dirty="0"/>
              <a:t>Сейчас возможно проводить расчет течения среды (газ или жидкость) в стационарном и нестационарном режимах. Стационарный режим – режим работы (течения среды) в устоявшемся состоянии, т.е. состояние среды по прошествии времени. Такой режим еще называют статическим. Он дает представление о расположении застойных зон, скорости, давлении, расход потока и многие другие параметры. Стационарный расчет важен при инженерном анализе не только в случае течения среды, но и используется в прочностном, тепловом расчете. Но наш мир не совершенен, все процессы развиваются во времени и порой это время достаточно продолжительно, чтобы не учитывать его влияние. Расчеты, учитывающие изменение параметров во времени – называют нестационарными. В механических расчетах (так я буду называть прочностные, тепловые и т.п. расчеты) отсутствие учета динамического воздействия приводит к печальным последствиям. Это и усталостные, сейсмические разрушения и др. В </a:t>
            </a:r>
            <a:r>
              <a:rPr lang="ru-RU" dirty="0" err="1"/>
              <a:t>гидрогазодинамических</a:t>
            </a:r>
            <a:r>
              <a:rPr lang="ru-RU" dirty="0"/>
              <a:t> расчетах учет влияния динамики процесса может существенно повлиять на конструирование устройств в целом.</a:t>
            </a:r>
          </a:p>
          <a:p>
            <a:endParaRPr lang="ru-RU" dirty="0"/>
          </a:p>
        </p:txBody>
      </p:sp>
      <p:sp>
        <p:nvSpPr>
          <p:cNvPr id="4" name="Номер слайда 3"/>
          <p:cNvSpPr>
            <a:spLocks noGrp="1"/>
          </p:cNvSpPr>
          <p:nvPr>
            <p:ph type="sldNum" sz="quarter" idx="10"/>
          </p:nvPr>
        </p:nvSpPr>
        <p:spPr/>
        <p:txBody>
          <a:bodyPr/>
          <a:lstStyle/>
          <a:p>
            <a:fld id="{64FA0835-3417-CE45-B9E6-740E9D3975FF}" type="slidenum">
              <a:rPr lang="ru-RU" smtClean="0"/>
              <a:t>5</a:t>
            </a:fld>
            <a:endParaRPr lang="ru-RU"/>
          </a:p>
        </p:txBody>
      </p:sp>
    </p:spTree>
    <p:extLst>
      <p:ext uri="{BB962C8B-B14F-4D97-AF65-F5344CB8AC3E}">
        <p14:creationId xmlns:p14="http://schemas.microsoft.com/office/powerpoint/2010/main" val="3242832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81075" y="1241425"/>
            <a:ext cx="4835525" cy="3349625"/>
          </a:xfrm>
        </p:spPr>
      </p:sp>
      <p:sp>
        <p:nvSpPr>
          <p:cNvPr id="3" name="Заметки 2"/>
          <p:cNvSpPr>
            <a:spLocks noGrp="1"/>
          </p:cNvSpPr>
          <p:nvPr>
            <p:ph type="body" idx="1"/>
          </p:nvPr>
        </p:nvSpPr>
        <p:spPr/>
        <p:txBody>
          <a:bodyPr/>
          <a:lstStyle/>
          <a:p>
            <a:r>
              <a:rPr lang="ru-RU" dirty="0"/>
              <a:t>Для примера использования и влияния на процесс конструирования инженерных расчетов рассмотрим процесс конструирования измерительной камеры блока детектирования. Наша задача – спроектировать сосуд оптимальной формы, поток в котором будет вносить наименьшее влияние в физику измерения излучения. Рабочая среда – вода. </a:t>
            </a:r>
          </a:p>
          <a:p>
            <a:r>
              <a:rPr lang="ru-RU" dirty="0"/>
              <a:t>Из поставленных условий создадим сосуд заданного объема. Сосуд представляет собой цилиндр определенной высоты и диаметра. В центре цилиндра сверху располагается стакан для размещения в нем блока детектирования. Для входа и выхода среды разместим два патрубка. Но в каком месте их установить, чтобы обеспечить наиболее равномерный поток? Нам поможет статический анализ. Рассмотрим несколько вариантов расположения патрубков. Для сокращения времени анализа возьмем два случая размещения патрубков. Первый вариант – радиальный. Вход и выход располагаются в плоскости оси симметрии цилиндра. Второй вариант – касательное расположение. По результатам расчета видно, что наиболее равномерный поток получается при касательном расположении патрубков.</a:t>
            </a:r>
          </a:p>
        </p:txBody>
      </p:sp>
      <p:sp>
        <p:nvSpPr>
          <p:cNvPr id="4" name="Номер слайда 3"/>
          <p:cNvSpPr>
            <a:spLocks noGrp="1"/>
          </p:cNvSpPr>
          <p:nvPr>
            <p:ph type="sldNum" sz="quarter" idx="10"/>
          </p:nvPr>
        </p:nvSpPr>
        <p:spPr/>
        <p:txBody>
          <a:bodyPr/>
          <a:lstStyle/>
          <a:p>
            <a:fld id="{64FA0835-3417-CE45-B9E6-740E9D3975FF}" type="slidenum">
              <a:rPr lang="ru-RU" smtClean="0"/>
              <a:t>6</a:t>
            </a:fld>
            <a:endParaRPr lang="ru-RU"/>
          </a:p>
        </p:txBody>
      </p:sp>
    </p:spTree>
    <p:extLst>
      <p:ext uri="{BB962C8B-B14F-4D97-AF65-F5344CB8AC3E}">
        <p14:creationId xmlns:p14="http://schemas.microsoft.com/office/powerpoint/2010/main" val="2697867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81075" y="1241425"/>
            <a:ext cx="4835525" cy="3349625"/>
          </a:xfrm>
        </p:spPr>
      </p:sp>
      <p:sp>
        <p:nvSpPr>
          <p:cNvPr id="3" name="Заметки 2"/>
          <p:cNvSpPr>
            <a:spLocks noGrp="1"/>
          </p:cNvSpPr>
          <p:nvPr>
            <p:ph type="body" idx="1"/>
          </p:nvPr>
        </p:nvSpPr>
        <p:spPr/>
        <p:txBody>
          <a:bodyPr/>
          <a:lstStyle/>
          <a:p>
            <a:r>
              <a:rPr lang="ru-RU" dirty="0"/>
              <a:t>Все процессы изменяются во времени. И наш сосуд когда то был пустым… Как быть с заполняемостью самого сосуда в самом начале работы? Воздух же от туда необходимо. Вот для таких случаев и используется нестационарный расчет. Как видно, по прошествии 20 секунд при заполнении сосуда сверху воздух все еще остается в сосуде. Понимая, что оставшийся воздух будет сложно и долго выталкивать из сосуда потоком жидкости, считаем, что он там и остается (в грубом приближении). Уже по сечению видна разница по вытеснению воздуха из сосуда. Таким образом нестационарный расчет также необходимо применять при конструировании. Нельзя не учитывать тот факт, что помимо наличия воздуха в сосуде, который не лучшим образом влияет на точность измерений, необходимо также учитывать термическое воздействие среды на блок детектирования.</a:t>
            </a:r>
          </a:p>
        </p:txBody>
      </p:sp>
      <p:sp>
        <p:nvSpPr>
          <p:cNvPr id="4" name="Номер слайда 3"/>
          <p:cNvSpPr>
            <a:spLocks noGrp="1"/>
          </p:cNvSpPr>
          <p:nvPr>
            <p:ph type="sldNum" sz="quarter" idx="10"/>
          </p:nvPr>
        </p:nvSpPr>
        <p:spPr/>
        <p:txBody>
          <a:bodyPr/>
          <a:lstStyle/>
          <a:p>
            <a:fld id="{64FA0835-3417-CE45-B9E6-740E9D3975FF}" type="slidenum">
              <a:rPr lang="ru-RU" smtClean="0"/>
              <a:t>7</a:t>
            </a:fld>
            <a:endParaRPr lang="ru-RU"/>
          </a:p>
        </p:txBody>
      </p:sp>
    </p:spTree>
    <p:extLst>
      <p:ext uri="{BB962C8B-B14F-4D97-AF65-F5344CB8AC3E}">
        <p14:creationId xmlns:p14="http://schemas.microsoft.com/office/powerpoint/2010/main" val="802503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81075" y="1241425"/>
            <a:ext cx="4835525" cy="3349625"/>
          </a:xfrm>
        </p:spPr>
      </p:sp>
      <p:sp>
        <p:nvSpPr>
          <p:cNvPr id="3" name="Заметки 2"/>
          <p:cNvSpPr>
            <a:spLocks noGrp="1"/>
          </p:cNvSpPr>
          <p:nvPr>
            <p:ph type="body" idx="1"/>
          </p:nvPr>
        </p:nvSpPr>
        <p:spPr/>
        <p:txBody>
          <a:bodyPr/>
          <a:lstStyle/>
          <a:p>
            <a:r>
              <a:rPr lang="ru-RU" dirty="0" smtClean="0"/>
              <a:t>Нестационарный термический</a:t>
            </a:r>
            <a:r>
              <a:rPr lang="ru-RU" baseline="0" dirty="0" smtClean="0"/>
              <a:t> расчет позволяет оценить температуру сосуда в интересующей области. Нас интересует какая температура будет в области размещения блока детектирования (центральная область сосуда), т.к. повышенная температура отрицательно влияет на работоспособность блока детектирования. Необходимо вводить температурную компенсацию в схему. С этой целью в схеме предусмотрен термодатчик для компенсации температурного воздействия.</a:t>
            </a:r>
            <a:endParaRPr lang="ru-RU" dirty="0"/>
          </a:p>
        </p:txBody>
      </p:sp>
      <p:sp>
        <p:nvSpPr>
          <p:cNvPr id="4" name="Номер слайда 3"/>
          <p:cNvSpPr>
            <a:spLocks noGrp="1"/>
          </p:cNvSpPr>
          <p:nvPr>
            <p:ph type="sldNum" sz="quarter" idx="10"/>
          </p:nvPr>
        </p:nvSpPr>
        <p:spPr/>
        <p:txBody>
          <a:bodyPr/>
          <a:lstStyle/>
          <a:p>
            <a:fld id="{64FA0835-3417-CE45-B9E6-740E9D3975FF}" type="slidenum">
              <a:rPr lang="ru-RU" smtClean="0"/>
              <a:t>8</a:t>
            </a:fld>
            <a:endParaRPr lang="ru-RU"/>
          </a:p>
        </p:txBody>
      </p:sp>
    </p:spTree>
    <p:extLst>
      <p:ext uri="{BB962C8B-B14F-4D97-AF65-F5344CB8AC3E}">
        <p14:creationId xmlns:p14="http://schemas.microsoft.com/office/powerpoint/2010/main" val="3400502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81075" y="1241425"/>
            <a:ext cx="4835525" cy="3349625"/>
          </a:xfrm>
        </p:spPr>
      </p:sp>
      <p:sp>
        <p:nvSpPr>
          <p:cNvPr id="3" name="Заметки 2"/>
          <p:cNvSpPr>
            <a:spLocks noGrp="1"/>
          </p:cNvSpPr>
          <p:nvPr>
            <p:ph type="body" idx="1"/>
          </p:nvPr>
        </p:nvSpPr>
        <p:spPr/>
        <p:txBody>
          <a:bodyPr/>
          <a:lstStyle/>
          <a:p>
            <a:r>
              <a:rPr lang="ru-RU" dirty="0" smtClean="0"/>
              <a:t>Какие же выводы можно сделать по результатам проведенного нестационарного расчета?</a:t>
            </a:r>
          </a:p>
          <a:p>
            <a:pPr marL="230315" indent="-230315">
              <a:buAutoNum type="arabicPeriod"/>
            </a:pPr>
            <a:r>
              <a:rPr lang="ru-RU" dirty="0" smtClean="0"/>
              <a:t>Подачу пробы желательно организовать</a:t>
            </a:r>
            <a:r>
              <a:rPr lang="ru-RU" baseline="0" dirty="0" smtClean="0"/>
              <a:t> снизу вверх для вытеснения воздуха. По результатам стационарного расчета мы убедились, что наиболее оптимальное расположение патрубков – по касательной к цилиндрической поверхности.</a:t>
            </a:r>
          </a:p>
          <a:p>
            <a:pPr marL="230315" indent="-230315">
              <a:buAutoNum type="arabicPeriod"/>
            </a:pPr>
            <a:r>
              <a:rPr lang="ru-RU" baseline="0" dirty="0" smtClean="0"/>
              <a:t>При организации подачи снизу необходимо предусмотреть в гидравлической схеме возможность промывки камеры блока детектирования в обратном направлении с организацией слива.</a:t>
            </a:r>
          </a:p>
          <a:p>
            <a:pPr marL="230315" indent="-230315">
              <a:buAutoNum type="arabicPeriod"/>
            </a:pPr>
            <a:r>
              <a:rPr lang="ru-RU" baseline="0" dirty="0" smtClean="0"/>
              <a:t>Дно стакана, в котором размещается блок детектирования, должно быть выпуклым для того, чтобы под ним не скапливался воздух при любом расположении вводного патрубка.</a:t>
            </a:r>
            <a:endParaRPr lang="ru-RU" dirty="0"/>
          </a:p>
        </p:txBody>
      </p:sp>
      <p:sp>
        <p:nvSpPr>
          <p:cNvPr id="4" name="Номер слайда 3"/>
          <p:cNvSpPr>
            <a:spLocks noGrp="1"/>
          </p:cNvSpPr>
          <p:nvPr>
            <p:ph type="sldNum" sz="quarter" idx="10"/>
          </p:nvPr>
        </p:nvSpPr>
        <p:spPr/>
        <p:txBody>
          <a:bodyPr/>
          <a:lstStyle/>
          <a:p>
            <a:fld id="{64FA0835-3417-CE45-B9E6-740E9D3975FF}" type="slidenum">
              <a:rPr lang="ru-RU" smtClean="0"/>
              <a:t>9</a:t>
            </a:fld>
            <a:endParaRPr lang="ru-RU"/>
          </a:p>
        </p:txBody>
      </p:sp>
    </p:spTree>
    <p:extLst>
      <p:ext uri="{BB962C8B-B14F-4D97-AF65-F5344CB8AC3E}">
        <p14:creationId xmlns:p14="http://schemas.microsoft.com/office/powerpoint/2010/main" val="27298545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Титульный слайд">
    <p:spTree>
      <p:nvGrpSpPr>
        <p:cNvPr id="1" name=""/>
        <p:cNvGrpSpPr/>
        <p:nvPr/>
      </p:nvGrpSpPr>
      <p:grpSpPr>
        <a:xfrm>
          <a:off x="0" y="0"/>
          <a:ext cx="0" cy="0"/>
          <a:chOff x="0" y="0"/>
          <a:chExt cx="0" cy="0"/>
        </a:xfrm>
      </p:grpSpPr>
      <p:pic>
        <p:nvPicPr>
          <p:cNvPr id="7" name="Рисунок 6" descr="Изображение выглядит как самолет&#10;&#10;Автоматически созданное описание">
            <a:extLst>
              <a:ext uri="{FF2B5EF4-FFF2-40B4-BE49-F238E27FC236}">
                <a16:creationId xmlns="" xmlns:a16="http://schemas.microsoft.com/office/drawing/2014/main" id="{ABEA1B8C-76AF-4014-A3DC-123AF93E4077}"/>
              </a:ext>
            </a:extLst>
          </p:cNvPr>
          <p:cNvPicPr>
            <a:picLocks noChangeAspect="1"/>
          </p:cNvPicPr>
          <p:nvPr userDrawn="1"/>
        </p:nvPicPr>
        <p:blipFill>
          <a:blip r:embed="rId2"/>
          <a:stretch>
            <a:fillRect/>
          </a:stretch>
        </p:blipFill>
        <p:spPr>
          <a:xfrm>
            <a:off x="2682" y="-1"/>
            <a:ext cx="9903319" cy="6859857"/>
          </a:xfrm>
          <a:prstGeom prst="rect">
            <a:avLst/>
          </a:prstGeom>
        </p:spPr>
      </p:pic>
      <p:pic>
        <p:nvPicPr>
          <p:cNvPr id="8" name="Рисунок 7" descr="Изображение выглядит как рисунок&#10;&#10;Автоматически созданное описание">
            <a:extLst>
              <a:ext uri="{FF2B5EF4-FFF2-40B4-BE49-F238E27FC236}">
                <a16:creationId xmlns="" xmlns:a16="http://schemas.microsoft.com/office/drawing/2014/main" id="{7FD3C5F8-B8E2-4F55-8CCD-FA3F7F01F1FE}"/>
              </a:ext>
            </a:extLst>
          </p:cNvPr>
          <p:cNvPicPr>
            <a:picLocks noChangeAspect="1"/>
          </p:cNvPicPr>
          <p:nvPr userDrawn="1"/>
        </p:nvPicPr>
        <p:blipFill>
          <a:blip r:embed="rId3"/>
          <a:stretch>
            <a:fillRect/>
          </a:stretch>
        </p:blipFill>
        <p:spPr>
          <a:xfrm>
            <a:off x="1388054" y="1162862"/>
            <a:ext cx="3967365" cy="1425203"/>
          </a:xfrm>
          <a:prstGeom prst="rect">
            <a:avLst/>
          </a:prstGeom>
        </p:spPr>
      </p:pic>
      <p:sp>
        <p:nvSpPr>
          <p:cNvPr id="12" name="Текст 11">
            <a:extLst>
              <a:ext uri="{FF2B5EF4-FFF2-40B4-BE49-F238E27FC236}">
                <a16:creationId xmlns="" xmlns:a16="http://schemas.microsoft.com/office/drawing/2014/main" id="{49A7ECDD-DC87-4884-8091-76848EE2C972}"/>
              </a:ext>
            </a:extLst>
          </p:cNvPr>
          <p:cNvSpPr>
            <a:spLocks noGrp="1"/>
          </p:cNvSpPr>
          <p:nvPr>
            <p:ph type="body" sz="quarter" idx="10" hasCustomPrompt="1"/>
          </p:nvPr>
        </p:nvSpPr>
        <p:spPr>
          <a:xfrm>
            <a:off x="1296295" y="5237940"/>
            <a:ext cx="3796174" cy="914400"/>
          </a:xfrm>
        </p:spPr>
        <p:txBody>
          <a:bodyPr>
            <a:normAutofit/>
          </a:bodyPr>
          <a:lstStyle>
            <a:lvl1pPr marL="0" indent="0">
              <a:buFont typeface="Arial" panose="020B0604020202020204" pitchFamily="34" charset="0"/>
              <a:buNone/>
              <a:defRPr sz="2100"/>
            </a:lvl1pPr>
          </a:lstStyle>
          <a:p>
            <a:pPr marL="0" indent="0">
              <a:buFont typeface="Arial" panose="020B0604020202020204" pitchFamily="34" charset="0"/>
              <a:buNone/>
            </a:pPr>
            <a:r>
              <a:rPr lang="ru-RU" b="0" dirty="0">
                <a:solidFill>
                  <a:schemeClr val="bg1"/>
                </a:solidFill>
              </a:rPr>
              <a:t>Имя автора</a:t>
            </a:r>
          </a:p>
        </p:txBody>
      </p:sp>
      <p:sp>
        <p:nvSpPr>
          <p:cNvPr id="15" name="Заголовок 1">
            <a:extLst>
              <a:ext uri="{FF2B5EF4-FFF2-40B4-BE49-F238E27FC236}">
                <a16:creationId xmlns="" xmlns:a16="http://schemas.microsoft.com/office/drawing/2014/main" id="{80614DEC-DF50-4399-928A-11F95D562EBE}"/>
              </a:ext>
            </a:extLst>
          </p:cNvPr>
          <p:cNvSpPr>
            <a:spLocks noGrp="1"/>
          </p:cNvSpPr>
          <p:nvPr>
            <p:ph type="title"/>
          </p:nvPr>
        </p:nvSpPr>
        <p:spPr>
          <a:xfrm>
            <a:off x="1296295" y="3540591"/>
            <a:ext cx="7283747" cy="1325563"/>
          </a:xfrm>
          <a:prstGeom prst="rect">
            <a:avLst/>
          </a:prstGeom>
        </p:spPr>
        <p:txBody>
          <a:bodyPr/>
          <a:lstStyle>
            <a:lvl1pPr>
              <a:defRPr>
                <a:solidFill>
                  <a:schemeClr val="bg1"/>
                </a:solidFill>
              </a:defRPr>
            </a:lvl1pPr>
          </a:lstStyle>
          <a:p>
            <a:r>
              <a:rPr lang="ru-RU" dirty="0"/>
              <a:t>Образец заголовка</a:t>
            </a:r>
          </a:p>
        </p:txBody>
      </p:sp>
    </p:spTree>
    <p:extLst>
      <p:ext uri="{BB962C8B-B14F-4D97-AF65-F5344CB8AC3E}">
        <p14:creationId xmlns:p14="http://schemas.microsoft.com/office/powerpoint/2010/main" val="1225456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9BA9ECDE-F8DF-EF42-B2CC-527B2061A20C}"/>
              </a:ext>
            </a:extLst>
          </p:cNvPr>
          <p:cNvSpPr>
            <a:spLocks noGrp="1"/>
          </p:cNvSpPr>
          <p:nvPr>
            <p:ph type="title"/>
          </p:nvPr>
        </p:nvSpPr>
        <p:spPr>
          <a:xfrm>
            <a:off x="1611263" y="365129"/>
            <a:ext cx="6955880" cy="1325563"/>
          </a:xfrm>
          <a:prstGeom prst="rect">
            <a:avLst/>
          </a:prstGeom>
        </p:spPr>
        <p:txBody>
          <a:bodyPr/>
          <a:lstStyle/>
          <a:p>
            <a:r>
              <a:rPr lang="ru-RU"/>
              <a:t>Образец заголовка</a:t>
            </a:r>
          </a:p>
        </p:txBody>
      </p:sp>
      <p:sp>
        <p:nvSpPr>
          <p:cNvPr id="3" name="Вертикальный текст 2">
            <a:extLst>
              <a:ext uri="{FF2B5EF4-FFF2-40B4-BE49-F238E27FC236}">
                <a16:creationId xmlns="" xmlns:a16="http://schemas.microsoft.com/office/drawing/2014/main" id="{148985EE-EB1F-C74C-9E32-069DFEBFD494}"/>
              </a:ext>
            </a:extLst>
          </p:cNvPr>
          <p:cNvSpPr>
            <a:spLocks noGrp="1"/>
          </p:cNvSpPr>
          <p:nvPr>
            <p:ph type="body" orient="vert" idx="1"/>
          </p:nvPr>
        </p:nvSpPr>
        <p:spPr>
          <a:xfrm>
            <a:off x="1611263" y="1825625"/>
            <a:ext cx="6955880" cy="4351338"/>
          </a:xfrm>
          <a:prstGeom prst="rect">
            <a:avLst/>
          </a:prstGeom>
        </p:spPr>
        <p:txBody>
          <a:bodyPr vert="eaVert"/>
          <a:lstStyle/>
          <a:p>
            <a:pPr lvl="0"/>
            <a:r>
              <a:rPr lang="ru-RU"/>
              <a:t>Образец текста</a:t>
            </a:r>
          </a:p>
        </p:txBody>
      </p:sp>
      <p:sp>
        <p:nvSpPr>
          <p:cNvPr id="4" name="Дата 3">
            <a:extLst>
              <a:ext uri="{FF2B5EF4-FFF2-40B4-BE49-F238E27FC236}">
                <a16:creationId xmlns="" xmlns:a16="http://schemas.microsoft.com/office/drawing/2014/main" id="{DEA89792-CA50-724C-87F8-2C9AA0395B18}"/>
              </a:ext>
            </a:extLst>
          </p:cNvPr>
          <p:cNvSpPr>
            <a:spLocks noGrp="1"/>
          </p:cNvSpPr>
          <p:nvPr>
            <p:ph type="dt" sz="half" idx="10"/>
          </p:nvPr>
        </p:nvSpPr>
        <p:spPr>
          <a:xfrm>
            <a:off x="681038" y="6356354"/>
            <a:ext cx="2228850" cy="365125"/>
          </a:xfrm>
          <a:prstGeom prst="rect">
            <a:avLst/>
          </a:prstGeom>
        </p:spPr>
        <p:txBody>
          <a:bodyPr/>
          <a:lstStyle/>
          <a:p>
            <a:endParaRPr lang="ru-RU"/>
          </a:p>
        </p:txBody>
      </p:sp>
      <p:sp>
        <p:nvSpPr>
          <p:cNvPr id="5" name="Нижний колонтитул 4">
            <a:extLst>
              <a:ext uri="{FF2B5EF4-FFF2-40B4-BE49-F238E27FC236}">
                <a16:creationId xmlns="" xmlns:a16="http://schemas.microsoft.com/office/drawing/2014/main" id="{7009A32B-DE5A-7544-9DC4-1ED03DF22A12}"/>
              </a:ext>
            </a:extLst>
          </p:cNvPr>
          <p:cNvSpPr>
            <a:spLocks noGrp="1"/>
          </p:cNvSpPr>
          <p:nvPr>
            <p:ph type="ftr" sz="quarter" idx="11"/>
          </p:nvPr>
        </p:nvSpPr>
        <p:spPr>
          <a:xfrm>
            <a:off x="3281363" y="6356354"/>
            <a:ext cx="3343275" cy="365125"/>
          </a:xfrm>
          <a:prstGeom prst="rect">
            <a:avLst/>
          </a:prstGeom>
        </p:spPr>
        <p:txBody>
          <a:bodyPr/>
          <a:lstStyle/>
          <a:p>
            <a:endParaRPr lang="ru-RU"/>
          </a:p>
        </p:txBody>
      </p:sp>
      <p:sp>
        <p:nvSpPr>
          <p:cNvPr id="6" name="Номер слайда 5">
            <a:extLst>
              <a:ext uri="{FF2B5EF4-FFF2-40B4-BE49-F238E27FC236}">
                <a16:creationId xmlns="" xmlns:a16="http://schemas.microsoft.com/office/drawing/2014/main" id="{5D7C1E06-359C-4344-A386-CCF94E27A94A}"/>
              </a:ext>
            </a:extLst>
          </p:cNvPr>
          <p:cNvSpPr>
            <a:spLocks noGrp="1"/>
          </p:cNvSpPr>
          <p:nvPr>
            <p:ph type="sldNum" sz="quarter" idx="12"/>
          </p:nvPr>
        </p:nvSpPr>
        <p:spPr/>
        <p:txBody>
          <a:bodyPr/>
          <a:lstStyle/>
          <a:p>
            <a:fld id="{5FCB72C7-167E-7C40-8C3F-DA0C024C4E13}" type="slidenum">
              <a:rPr lang="ru-RU" smtClean="0"/>
              <a:t>‹#›</a:t>
            </a:fld>
            <a:endParaRPr lang="ru-RU"/>
          </a:p>
        </p:txBody>
      </p:sp>
    </p:spTree>
    <p:extLst>
      <p:ext uri="{BB962C8B-B14F-4D97-AF65-F5344CB8AC3E}">
        <p14:creationId xmlns:p14="http://schemas.microsoft.com/office/powerpoint/2010/main" val="1002391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 xmlns:a16="http://schemas.microsoft.com/office/drawing/2014/main" id="{3D90C852-6E49-9F4C-86E8-DE47A56C5824}"/>
              </a:ext>
            </a:extLst>
          </p:cNvPr>
          <p:cNvSpPr>
            <a:spLocks noGrp="1"/>
          </p:cNvSpPr>
          <p:nvPr>
            <p:ph type="title" orient="vert"/>
          </p:nvPr>
        </p:nvSpPr>
        <p:spPr>
          <a:xfrm>
            <a:off x="7088983" y="365125"/>
            <a:ext cx="2135981" cy="5811838"/>
          </a:xfrm>
          <a:prstGeom prst="rect">
            <a:avLst/>
          </a:prstGeom>
        </p:spPr>
        <p:txBody>
          <a:bodyPr vert="eaVert"/>
          <a:lstStyle/>
          <a:p>
            <a:r>
              <a:rPr lang="ru-RU"/>
              <a:t>Образец заголовка</a:t>
            </a:r>
          </a:p>
        </p:txBody>
      </p:sp>
      <p:sp>
        <p:nvSpPr>
          <p:cNvPr id="3" name="Вертикальный текст 2">
            <a:extLst>
              <a:ext uri="{FF2B5EF4-FFF2-40B4-BE49-F238E27FC236}">
                <a16:creationId xmlns="" xmlns:a16="http://schemas.microsoft.com/office/drawing/2014/main" id="{415B6E61-6D55-484F-9DD5-BA6EE0F18F52}"/>
              </a:ext>
            </a:extLst>
          </p:cNvPr>
          <p:cNvSpPr>
            <a:spLocks noGrp="1"/>
          </p:cNvSpPr>
          <p:nvPr>
            <p:ph type="body" orient="vert" idx="1"/>
          </p:nvPr>
        </p:nvSpPr>
        <p:spPr>
          <a:xfrm>
            <a:off x="681039" y="365125"/>
            <a:ext cx="6284119" cy="5811838"/>
          </a:xfrm>
          <a:prstGeom prst="rect">
            <a:avLst/>
          </a:prstGeom>
        </p:spPr>
        <p:txBody>
          <a:bodyPr vert="eaVert"/>
          <a:lstStyle/>
          <a:p>
            <a:pPr lvl="0"/>
            <a:r>
              <a:rPr lang="ru-RU"/>
              <a:t>Образец текста</a:t>
            </a:r>
          </a:p>
        </p:txBody>
      </p:sp>
      <p:sp>
        <p:nvSpPr>
          <p:cNvPr id="4" name="Дата 3">
            <a:extLst>
              <a:ext uri="{FF2B5EF4-FFF2-40B4-BE49-F238E27FC236}">
                <a16:creationId xmlns="" xmlns:a16="http://schemas.microsoft.com/office/drawing/2014/main" id="{022BD838-AAEC-344A-99C7-8378958510ED}"/>
              </a:ext>
            </a:extLst>
          </p:cNvPr>
          <p:cNvSpPr>
            <a:spLocks noGrp="1"/>
          </p:cNvSpPr>
          <p:nvPr>
            <p:ph type="dt" sz="half" idx="10"/>
          </p:nvPr>
        </p:nvSpPr>
        <p:spPr>
          <a:xfrm>
            <a:off x="681038" y="6356354"/>
            <a:ext cx="2228850" cy="365125"/>
          </a:xfrm>
          <a:prstGeom prst="rect">
            <a:avLst/>
          </a:prstGeom>
        </p:spPr>
        <p:txBody>
          <a:bodyPr/>
          <a:lstStyle/>
          <a:p>
            <a:endParaRPr lang="ru-RU"/>
          </a:p>
        </p:txBody>
      </p:sp>
      <p:sp>
        <p:nvSpPr>
          <p:cNvPr id="5" name="Нижний колонтитул 4">
            <a:extLst>
              <a:ext uri="{FF2B5EF4-FFF2-40B4-BE49-F238E27FC236}">
                <a16:creationId xmlns="" xmlns:a16="http://schemas.microsoft.com/office/drawing/2014/main" id="{ED16EB18-20D9-3442-B4A3-F1BDED6738CA}"/>
              </a:ext>
            </a:extLst>
          </p:cNvPr>
          <p:cNvSpPr>
            <a:spLocks noGrp="1"/>
          </p:cNvSpPr>
          <p:nvPr>
            <p:ph type="ftr" sz="quarter" idx="11"/>
          </p:nvPr>
        </p:nvSpPr>
        <p:spPr>
          <a:xfrm>
            <a:off x="3281363" y="6356354"/>
            <a:ext cx="3343275" cy="365125"/>
          </a:xfrm>
          <a:prstGeom prst="rect">
            <a:avLst/>
          </a:prstGeom>
        </p:spPr>
        <p:txBody>
          <a:bodyPr/>
          <a:lstStyle/>
          <a:p>
            <a:endParaRPr lang="ru-RU"/>
          </a:p>
        </p:txBody>
      </p:sp>
      <p:sp>
        <p:nvSpPr>
          <p:cNvPr id="6" name="Номер слайда 5">
            <a:extLst>
              <a:ext uri="{FF2B5EF4-FFF2-40B4-BE49-F238E27FC236}">
                <a16:creationId xmlns="" xmlns:a16="http://schemas.microsoft.com/office/drawing/2014/main" id="{A0411549-56AF-1240-99DC-E52981A9B5CA}"/>
              </a:ext>
            </a:extLst>
          </p:cNvPr>
          <p:cNvSpPr>
            <a:spLocks noGrp="1"/>
          </p:cNvSpPr>
          <p:nvPr>
            <p:ph type="sldNum" sz="quarter" idx="12"/>
          </p:nvPr>
        </p:nvSpPr>
        <p:spPr/>
        <p:txBody>
          <a:bodyPr/>
          <a:lstStyle/>
          <a:p>
            <a:fld id="{5FCB72C7-167E-7C40-8C3F-DA0C024C4E13}" type="slidenum">
              <a:rPr lang="ru-RU" smtClean="0"/>
              <a:t>‹#›</a:t>
            </a:fld>
            <a:endParaRPr lang="ru-RU"/>
          </a:p>
        </p:txBody>
      </p:sp>
    </p:spTree>
    <p:extLst>
      <p:ext uri="{BB962C8B-B14F-4D97-AF65-F5344CB8AC3E}">
        <p14:creationId xmlns:p14="http://schemas.microsoft.com/office/powerpoint/2010/main" val="2587992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109D514-D71E-7946-8F02-91463EB25E33}"/>
              </a:ext>
            </a:extLst>
          </p:cNvPr>
          <p:cNvSpPr>
            <a:spLocks noGrp="1"/>
          </p:cNvSpPr>
          <p:nvPr>
            <p:ph type="title"/>
          </p:nvPr>
        </p:nvSpPr>
        <p:spPr>
          <a:xfrm>
            <a:off x="1296295" y="365129"/>
            <a:ext cx="7283747" cy="1325563"/>
          </a:xfrm>
          <a:prstGeom prst="rect">
            <a:avLst/>
          </a:prstGeom>
        </p:spPr>
        <p:txBody>
          <a:bodyPr/>
          <a:lstStyle/>
          <a:p>
            <a:r>
              <a:rPr lang="ru-RU" dirty="0"/>
              <a:t>Образец заголовка</a:t>
            </a:r>
          </a:p>
        </p:txBody>
      </p:sp>
      <p:sp>
        <p:nvSpPr>
          <p:cNvPr id="3" name="Объект 2">
            <a:extLst>
              <a:ext uri="{FF2B5EF4-FFF2-40B4-BE49-F238E27FC236}">
                <a16:creationId xmlns="" xmlns:a16="http://schemas.microsoft.com/office/drawing/2014/main" id="{8CD9C46D-6428-2643-85D2-C4EC95B5D466}"/>
              </a:ext>
            </a:extLst>
          </p:cNvPr>
          <p:cNvSpPr>
            <a:spLocks noGrp="1"/>
          </p:cNvSpPr>
          <p:nvPr>
            <p:ph idx="1"/>
          </p:nvPr>
        </p:nvSpPr>
        <p:spPr>
          <a:xfrm>
            <a:off x="1296295" y="1825627"/>
            <a:ext cx="7270849" cy="4340225"/>
          </a:xfrm>
          <a:prstGeom prst="rect">
            <a:avLst/>
          </a:prstGeom>
        </p:spPr>
        <p:txBody>
          <a:bodyPr/>
          <a:lstStyle/>
          <a:p>
            <a:pPr lvl="0"/>
            <a:r>
              <a:rPr lang="ru-RU" dirty="0"/>
              <a:t>Образец текста</a:t>
            </a:r>
          </a:p>
        </p:txBody>
      </p:sp>
      <p:sp>
        <p:nvSpPr>
          <p:cNvPr id="6" name="Номер слайда 5">
            <a:extLst>
              <a:ext uri="{FF2B5EF4-FFF2-40B4-BE49-F238E27FC236}">
                <a16:creationId xmlns="" xmlns:a16="http://schemas.microsoft.com/office/drawing/2014/main" id="{BD75FDC7-614A-1C41-BEB5-568A2B600881}"/>
              </a:ext>
            </a:extLst>
          </p:cNvPr>
          <p:cNvSpPr>
            <a:spLocks noGrp="1"/>
          </p:cNvSpPr>
          <p:nvPr>
            <p:ph type="sldNum" sz="quarter" idx="12"/>
          </p:nvPr>
        </p:nvSpPr>
        <p:spPr/>
        <p:txBody>
          <a:bodyPr/>
          <a:lstStyle/>
          <a:p>
            <a:fld id="{5FCB72C7-167E-7C40-8C3F-DA0C024C4E13}" type="slidenum">
              <a:rPr lang="ru-RU" smtClean="0"/>
              <a:t>‹#›</a:t>
            </a:fld>
            <a:endParaRPr lang="ru-RU"/>
          </a:p>
        </p:txBody>
      </p:sp>
    </p:spTree>
    <p:extLst>
      <p:ext uri="{BB962C8B-B14F-4D97-AF65-F5344CB8AC3E}">
        <p14:creationId xmlns:p14="http://schemas.microsoft.com/office/powerpoint/2010/main" val="4270242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Заголовок раздела">
    <p:spTree>
      <p:nvGrpSpPr>
        <p:cNvPr id="1" name=""/>
        <p:cNvGrpSpPr/>
        <p:nvPr/>
      </p:nvGrpSpPr>
      <p:grpSpPr>
        <a:xfrm>
          <a:off x="0" y="0"/>
          <a:ext cx="0" cy="0"/>
          <a:chOff x="0" y="0"/>
          <a:chExt cx="0" cy="0"/>
        </a:xfrm>
      </p:grpSpPr>
      <p:sp>
        <p:nvSpPr>
          <p:cNvPr id="8" name="Прямоугольник 7">
            <a:extLst>
              <a:ext uri="{FF2B5EF4-FFF2-40B4-BE49-F238E27FC236}">
                <a16:creationId xmlns="" xmlns:a16="http://schemas.microsoft.com/office/drawing/2014/main" id="{55F4928E-36BD-4EE1-844E-6CBAC07624FE}"/>
              </a:ext>
            </a:extLst>
          </p:cNvPr>
          <p:cNvSpPr/>
          <p:nvPr userDrawn="1"/>
        </p:nvSpPr>
        <p:spPr>
          <a:xfrm>
            <a:off x="0" y="0"/>
            <a:ext cx="990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7" name="Рисунок 6" descr="Изображение выглядит как часы&#10;&#10;Автоматически созданное описание">
            <a:extLst>
              <a:ext uri="{FF2B5EF4-FFF2-40B4-BE49-F238E27FC236}">
                <a16:creationId xmlns="" xmlns:a16="http://schemas.microsoft.com/office/drawing/2014/main" id="{6F34A43D-785B-40EE-AA8A-3ED35BED9221}"/>
              </a:ext>
            </a:extLst>
          </p:cNvPr>
          <p:cNvPicPr>
            <a:picLocks noChangeAspect="1"/>
          </p:cNvPicPr>
          <p:nvPr userDrawn="1"/>
        </p:nvPicPr>
        <p:blipFill>
          <a:blip r:embed="rId2"/>
          <a:stretch>
            <a:fillRect/>
          </a:stretch>
        </p:blipFill>
        <p:spPr>
          <a:xfrm>
            <a:off x="0" y="7296"/>
            <a:ext cx="9903319" cy="6859857"/>
          </a:xfrm>
          <a:prstGeom prst="rect">
            <a:avLst/>
          </a:prstGeom>
        </p:spPr>
      </p:pic>
      <p:sp>
        <p:nvSpPr>
          <p:cNvPr id="2" name="Заголовок 1">
            <a:extLst>
              <a:ext uri="{FF2B5EF4-FFF2-40B4-BE49-F238E27FC236}">
                <a16:creationId xmlns="" xmlns:a16="http://schemas.microsoft.com/office/drawing/2014/main" id="{1E31660B-690C-0948-B63A-9A40EC8F64C9}"/>
              </a:ext>
            </a:extLst>
          </p:cNvPr>
          <p:cNvSpPr>
            <a:spLocks noGrp="1"/>
          </p:cNvSpPr>
          <p:nvPr>
            <p:ph type="title" hasCustomPrompt="1"/>
          </p:nvPr>
        </p:nvSpPr>
        <p:spPr>
          <a:xfrm>
            <a:off x="1296294" y="3429001"/>
            <a:ext cx="7923511" cy="685801"/>
          </a:xfrm>
          <a:prstGeom prst="rect">
            <a:avLst/>
          </a:prstGeom>
        </p:spPr>
        <p:txBody>
          <a:bodyPr anchor="b"/>
          <a:lstStyle>
            <a:lvl1pPr>
              <a:defRPr sz="3300"/>
            </a:lvl1pPr>
          </a:lstStyle>
          <a:p>
            <a:r>
              <a:rPr lang="ru-RU" dirty="0"/>
              <a:t>Название раздела</a:t>
            </a:r>
          </a:p>
        </p:txBody>
      </p:sp>
    </p:spTree>
    <p:extLst>
      <p:ext uri="{BB962C8B-B14F-4D97-AF65-F5344CB8AC3E}">
        <p14:creationId xmlns:p14="http://schemas.microsoft.com/office/powerpoint/2010/main" val="3035995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87468174-8567-7E47-82B2-74857DF155AF}"/>
              </a:ext>
            </a:extLst>
          </p:cNvPr>
          <p:cNvSpPr>
            <a:spLocks noGrp="1"/>
          </p:cNvSpPr>
          <p:nvPr>
            <p:ph type="title"/>
          </p:nvPr>
        </p:nvSpPr>
        <p:spPr>
          <a:xfrm>
            <a:off x="1296295" y="365129"/>
            <a:ext cx="7270849" cy="1325563"/>
          </a:xfrm>
          <a:prstGeom prst="rect">
            <a:avLst/>
          </a:prstGeom>
        </p:spPr>
        <p:txBody>
          <a:bodyPr/>
          <a:lstStyle/>
          <a:p>
            <a:r>
              <a:rPr lang="ru-RU" dirty="0"/>
              <a:t>Образец заголовка</a:t>
            </a:r>
          </a:p>
        </p:txBody>
      </p:sp>
      <p:sp>
        <p:nvSpPr>
          <p:cNvPr id="3" name="Объект 2">
            <a:extLst>
              <a:ext uri="{FF2B5EF4-FFF2-40B4-BE49-F238E27FC236}">
                <a16:creationId xmlns="" xmlns:a16="http://schemas.microsoft.com/office/drawing/2014/main" id="{AA495DF8-D1FD-8D44-8A6D-312FAF6C97C2}"/>
              </a:ext>
            </a:extLst>
          </p:cNvPr>
          <p:cNvSpPr>
            <a:spLocks noGrp="1"/>
          </p:cNvSpPr>
          <p:nvPr>
            <p:ph sz="half" idx="1"/>
          </p:nvPr>
        </p:nvSpPr>
        <p:spPr>
          <a:xfrm>
            <a:off x="1296295" y="1825625"/>
            <a:ext cx="3451622" cy="4351338"/>
          </a:xfrm>
          <a:prstGeom prst="rect">
            <a:avLst/>
          </a:prstGeom>
        </p:spPr>
        <p:txBody>
          <a:bodyPr/>
          <a:lstStyle/>
          <a:p>
            <a:pPr lvl="0"/>
            <a:r>
              <a:rPr lang="ru-RU"/>
              <a:t>Образец текста</a:t>
            </a:r>
          </a:p>
        </p:txBody>
      </p:sp>
      <p:sp>
        <p:nvSpPr>
          <p:cNvPr id="4" name="Объект 3">
            <a:extLst>
              <a:ext uri="{FF2B5EF4-FFF2-40B4-BE49-F238E27FC236}">
                <a16:creationId xmlns="" xmlns:a16="http://schemas.microsoft.com/office/drawing/2014/main" id="{266D6292-64FB-F24F-A90B-EFF770EBA62D}"/>
              </a:ext>
            </a:extLst>
          </p:cNvPr>
          <p:cNvSpPr>
            <a:spLocks noGrp="1"/>
          </p:cNvSpPr>
          <p:nvPr>
            <p:ph sz="half" idx="2"/>
          </p:nvPr>
        </p:nvSpPr>
        <p:spPr>
          <a:xfrm>
            <a:off x="5128420" y="1825625"/>
            <a:ext cx="3451622" cy="4351338"/>
          </a:xfrm>
          <a:prstGeom prst="rect">
            <a:avLst/>
          </a:prstGeom>
        </p:spPr>
        <p:txBody>
          <a:bodyPr/>
          <a:lstStyle/>
          <a:p>
            <a:pPr lvl="0"/>
            <a:r>
              <a:rPr lang="ru-RU"/>
              <a:t>Образец текста</a:t>
            </a:r>
          </a:p>
        </p:txBody>
      </p:sp>
      <p:sp>
        <p:nvSpPr>
          <p:cNvPr id="7" name="Номер слайда 6">
            <a:extLst>
              <a:ext uri="{FF2B5EF4-FFF2-40B4-BE49-F238E27FC236}">
                <a16:creationId xmlns="" xmlns:a16="http://schemas.microsoft.com/office/drawing/2014/main" id="{1466A900-92EF-7849-BF06-F5B2ECC8735E}"/>
              </a:ext>
            </a:extLst>
          </p:cNvPr>
          <p:cNvSpPr>
            <a:spLocks noGrp="1"/>
          </p:cNvSpPr>
          <p:nvPr>
            <p:ph type="sldNum" sz="quarter" idx="12"/>
          </p:nvPr>
        </p:nvSpPr>
        <p:spPr/>
        <p:txBody>
          <a:bodyPr/>
          <a:lstStyle/>
          <a:p>
            <a:fld id="{5FCB72C7-167E-7C40-8C3F-DA0C024C4E13}" type="slidenum">
              <a:rPr lang="ru-RU" smtClean="0"/>
              <a:t>‹#›</a:t>
            </a:fld>
            <a:endParaRPr lang="ru-RU"/>
          </a:p>
        </p:txBody>
      </p:sp>
    </p:spTree>
    <p:extLst>
      <p:ext uri="{BB962C8B-B14F-4D97-AF65-F5344CB8AC3E}">
        <p14:creationId xmlns:p14="http://schemas.microsoft.com/office/powerpoint/2010/main" val="3501053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9222FB4C-8405-4F4E-98CC-BD97E7B9F623}"/>
              </a:ext>
            </a:extLst>
          </p:cNvPr>
          <p:cNvSpPr>
            <a:spLocks noGrp="1"/>
          </p:cNvSpPr>
          <p:nvPr>
            <p:ph type="title"/>
          </p:nvPr>
        </p:nvSpPr>
        <p:spPr>
          <a:xfrm>
            <a:off x="682328" y="365129"/>
            <a:ext cx="8543925" cy="1325563"/>
          </a:xfrm>
          <a:prstGeom prst="rect">
            <a:avLst/>
          </a:prstGeom>
        </p:spPr>
        <p:txBody>
          <a:bodyPr/>
          <a:lstStyle/>
          <a:p>
            <a:r>
              <a:rPr lang="ru-RU"/>
              <a:t>Образец заголовка</a:t>
            </a:r>
          </a:p>
        </p:txBody>
      </p:sp>
      <p:sp>
        <p:nvSpPr>
          <p:cNvPr id="3" name="Текст 2">
            <a:extLst>
              <a:ext uri="{FF2B5EF4-FFF2-40B4-BE49-F238E27FC236}">
                <a16:creationId xmlns="" xmlns:a16="http://schemas.microsoft.com/office/drawing/2014/main" id="{F399586B-11D7-5247-950D-BA109E46FE7D}"/>
              </a:ext>
            </a:extLst>
          </p:cNvPr>
          <p:cNvSpPr>
            <a:spLocks noGrp="1"/>
          </p:cNvSpPr>
          <p:nvPr>
            <p:ph type="body" idx="1"/>
          </p:nvPr>
        </p:nvSpPr>
        <p:spPr>
          <a:xfrm>
            <a:off x="682329" y="1681163"/>
            <a:ext cx="4190702"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a:extLst>
              <a:ext uri="{FF2B5EF4-FFF2-40B4-BE49-F238E27FC236}">
                <a16:creationId xmlns="" xmlns:a16="http://schemas.microsoft.com/office/drawing/2014/main" id="{52033FD2-83AC-E743-A973-8C36C1E36B09}"/>
              </a:ext>
            </a:extLst>
          </p:cNvPr>
          <p:cNvSpPr>
            <a:spLocks noGrp="1"/>
          </p:cNvSpPr>
          <p:nvPr>
            <p:ph sz="half" idx="2"/>
          </p:nvPr>
        </p:nvSpPr>
        <p:spPr>
          <a:xfrm>
            <a:off x="682329" y="2505075"/>
            <a:ext cx="4190702" cy="3684588"/>
          </a:xfrm>
          <a:prstGeom prst="rect">
            <a:avLst/>
          </a:prstGeom>
        </p:spPr>
        <p:txBody>
          <a:bodyPr/>
          <a:lstStyle/>
          <a:p>
            <a:pPr lvl="0"/>
            <a:r>
              <a:rPr lang="ru-RU"/>
              <a:t>Образец текста</a:t>
            </a:r>
          </a:p>
        </p:txBody>
      </p:sp>
      <p:sp>
        <p:nvSpPr>
          <p:cNvPr id="5" name="Текст 4">
            <a:extLst>
              <a:ext uri="{FF2B5EF4-FFF2-40B4-BE49-F238E27FC236}">
                <a16:creationId xmlns="" xmlns:a16="http://schemas.microsoft.com/office/drawing/2014/main" id="{A2C5D268-72FD-274A-B31A-B87DE4A4B97E}"/>
              </a:ext>
            </a:extLst>
          </p:cNvPr>
          <p:cNvSpPr>
            <a:spLocks noGrp="1"/>
          </p:cNvSpPr>
          <p:nvPr>
            <p:ph type="body" sz="quarter" idx="3"/>
          </p:nvPr>
        </p:nvSpPr>
        <p:spPr>
          <a:xfrm>
            <a:off x="5014914" y="1681163"/>
            <a:ext cx="4211340"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a:extLst>
              <a:ext uri="{FF2B5EF4-FFF2-40B4-BE49-F238E27FC236}">
                <a16:creationId xmlns="" xmlns:a16="http://schemas.microsoft.com/office/drawing/2014/main" id="{14F0251F-D86C-0A45-A8A7-C1544C47BBFF}"/>
              </a:ext>
            </a:extLst>
          </p:cNvPr>
          <p:cNvSpPr>
            <a:spLocks noGrp="1"/>
          </p:cNvSpPr>
          <p:nvPr>
            <p:ph sz="quarter" idx="4"/>
          </p:nvPr>
        </p:nvSpPr>
        <p:spPr>
          <a:xfrm>
            <a:off x="5014914" y="2505075"/>
            <a:ext cx="4211340" cy="3684588"/>
          </a:xfrm>
          <a:prstGeom prst="rect">
            <a:avLst/>
          </a:prstGeom>
        </p:spPr>
        <p:txBody>
          <a:bodyPr/>
          <a:lstStyle/>
          <a:p>
            <a:pPr lvl="0"/>
            <a:r>
              <a:rPr lang="ru-RU"/>
              <a:t>Образец текста</a:t>
            </a:r>
          </a:p>
        </p:txBody>
      </p:sp>
      <p:sp>
        <p:nvSpPr>
          <p:cNvPr id="7" name="Дата 6">
            <a:extLst>
              <a:ext uri="{FF2B5EF4-FFF2-40B4-BE49-F238E27FC236}">
                <a16:creationId xmlns="" xmlns:a16="http://schemas.microsoft.com/office/drawing/2014/main" id="{5EDAB020-1A3B-A74E-ACE2-0C7979841EB9}"/>
              </a:ext>
            </a:extLst>
          </p:cNvPr>
          <p:cNvSpPr>
            <a:spLocks noGrp="1"/>
          </p:cNvSpPr>
          <p:nvPr>
            <p:ph type="dt" sz="half" idx="10"/>
          </p:nvPr>
        </p:nvSpPr>
        <p:spPr>
          <a:xfrm>
            <a:off x="681038" y="6356354"/>
            <a:ext cx="2228850" cy="365125"/>
          </a:xfrm>
          <a:prstGeom prst="rect">
            <a:avLst/>
          </a:prstGeom>
        </p:spPr>
        <p:txBody>
          <a:bodyPr/>
          <a:lstStyle/>
          <a:p>
            <a:endParaRPr lang="ru-RU"/>
          </a:p>
        </p:txBody>
      </p:sp>
      <p:sp>
        <p:nvSpPr>
          <p:cNvPr id="8" name="Нижний колонтитул 7">
            <a:extLst>
              <a:ext uri="{FF2B5EF4-FFF2-40B4-BE49-F238E27FC236}">
                <a16:creationId xmlns="" xmlns:a16="http://schemas.microsoft.com/office/drawing/2014/main" id="{EDF160D3-D777-B54D-947A-0A9B556F183E}"/>
              </a:ext>
            </a:extLst>
          </p:cNvPr>
          <p:cNvSpPr>
            <a:spLocks noGrp="1"/>
          </p:cNvSpPr>
          <p:nvPr>
            <p:ph type="ftr" sz="quarter" idx="11"/>
          </p:nvPr>
        </p:nvSpPr>
        <p:spPr>
          <a:xfrm>
            <a:off x="3281363" y="6356354"/>
            <a:ext cx="3343275" cy="365125"/>
          </a:xfrm>
          <a:prstGeom prst="rect">
            <a:avLst/>
          </a:prstGeom>
        </p:spPr>
        <p:txBody>
          <a:bodyPr/>
          <a:lstStyle/>
          <a:p>
            <a:endParaRPr lang="ru-RU"/>
          </a:p>
        </p:txBody>
      </p:sp>
      <p:sp>
        <p:nvSpPr>
          <p:cNvPr id="9" name="Номер слайда 8">
            <a:extLst>
              <a:ext uri="{FF2B5EF4-FFF2-40B4-BE49-F238E27FC236}">
                <a16:creationId xmlns="" xmlns:a16="http://schemas.microsoft.com/office/drawing/2014/main" id="{3D3499B7-87E2-3345-BA63-FDE0468F3FCC}"/>
              </a:ext>
            </a:extLst>
          </p:cNvPr>
          <p:cNvSpPr>
            <a:spLocks noGrp="1"/>
          </p:cNvSpPr>
          <p:nvPr>
            <p:ph type="sldNum" sz="quarter" idx="12"/>
          </p:nvPr>
        </p:nvSpPr>
        <p:spPr/>
        <p:txBody>
          <a:bodyPr/>
          <a:lstStyle/>
          <a:p>
            <a:fld id="{5FCB72C7-167E-7C40-8C3F-DA0C024C4E13}" type="slidenum">
              <a:rPr lang="ru-RU" smtClean="0"/>
              <a:t>‹#›</a:t>
            </a:fld>
            <a:endParaRPr lang="ru-RU"/>
          </a:p>
        </p:txBody>
      </p:sp>
    </p:spTree>
    <p:extLst>
      <p:ext uri="{BB962C8B-B14F-4D97-AF65-F5344CB8AC3E}">
        <p14:creationId xmlns:p14="http://schemas.microsoft.com/office/powerpoint/2010/main" val="353449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D775528D-7A63-0F4C-A17D-36085DB4D885}"/>
              </a:ext>
            </a:extLst>
          </p:cNvPr>
          <p:cNvSpPr>
            <a:spLocks noGrp="1"/>
          </p:cNvSpPr>
          <p:nvPr>
            <p:ph type="title"/>
          </p:nvPr>
        </p:nvSpPr>
        <p:spPr>
          <a:xfrm>
            <a:off x="1296295" y="365129"/>
            <a:ext cx="7270849" cy="1325563"/>
          </a:xfrm>
          <a:prstGeom prst="rect">
            <a:avLst/>
          </a:prstGeom>
        </p:spPr>
        <p:txBody>
          <a:bodyPr/>
          <a:lstStyle/>
          <a:p>
            <a:r>
              <a:rPr lang="ru-RU" dirty="0"/>
              <a:t>Образец заголовка</a:t>
            </a:r>
          </a:p>
        </p:txBody>
      </p:sp>
      <p:sp>
        <p:nvSpPr>
          <p:cNvPr id="5" name="Номер слайда 4">
            <a:extLst>
              <a:ext uri="{FF2B5EF4-FFF2-40B4-BE49-F238E27FC236}">
                <a16:creationId xmlns="" xmlns:a16="http://schemas.microsoft.com/office/drawing/2014/main" id="{9A961791-A632-7149-AF5D-D5A0F513840D}"/>
              </a:ext>
            </a:extLst>
          </p:cNvPr>
          <p:cNvSpPr>
            <a:spLocks noGrp="1"/>
          </p:cNvSpPr>
          <p:nvPr>
            <p:ph type="sldNum" sz="quarter" idx="12"/>
          </p:nvPr>
        </p:nvSpPr>
        <p:spPr/>
        <p:txBody>
          <a:bodyPr/>
          <a:lstStyle/>
          <a:p>
            <a:fld id="{5FCB72C7-167E-7C40-8C3F-DA0C024C4E13}" type="slidenum">
              <a:rPr lang="ru-RU" smtClean="0"/>
              <a:t>‹#›</a:t>
            </a:fld>
            <a:endParaRPr lang="ru-RU"/>
          </a:p>
        </p:txBody>
      </p:sp>
    </p:spTree>
    <p:extLst>
      <p:ext uri="{BB962C8B-B14F-4D97-AF65-F5344CB8AC3E}">
        <p14:creationId xmlns:p14="http://schemas.microsoft.com/office/powerpoint/2010/main" val="19001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4" name="Номер слайда 3">
            <a:extLst>
              <a:ext uri="{FF2B5EF4-FFF2-40B4-BE49-F238E27FC236}">
                <a16:creationId xmlns="" xmlns:a16="http://schemas.microsoft.com/office/drawing/2014/main" id="{498CD34E-E865-674E-968E-ED1757C63232}"/>
              </a:ext>
            </a:extLst>
          </p:cNvPr>
          <p:cNvSpPr>
            <a:spLocks noGrp="1"/>
          </p:cNvSpPr>
          <p:nvPr>
            <p:ph type="sldNum" sz="quarter" idx="12"/>
          </p:nvPr>
        </p:nvSpPr>
        <p:spPr/>
        <p:txBody>
          <a:bodyPr/>
          <a:lstStyle/>
          <a:p>
            <a:fld id="{5FCB72C7-167E-7C40-8C3F-DA0C024C4E13}" type="slidenum">
              <a:rPr lang="ru-RU" smtClean="0"/>
              <a:t>‹#›</a:t>
            </a:fld>
            <a:endParaRPr lang="ru-RU"/>
          </a:p>
        </p:txBody>
      </p:sp>
    </p:spTree>
    <p:extLst>
      <p:ext uri="{BB962C8B-B14F-4D97-AF65-F5344CB8AC3E}">
        <p14:creationId xmlns:p14="http://schemas.microsoft.com/office/powerpoint/2010/main" val="3313651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48F6B24-FA9E-424F-BA14-0FD5BE99296A}"/>
              </a:ext>
            </a:extLst>
          </p:cNvPr>
          <p:cNvSpPr>
            <a:spLocks noGrp="1"/>
          </p:cNvSpPr>
          <p:nvPr>
            <p:ph type="title"/>
          </p:nvPr>
        </p:nvSpPr>
        <p:spPr>
          <a:xfrm>
            <a:off x="682328" y="457200"/>
            <a:ext cx="3194943" cy="1600200"/>
          </a:xfrm>
          <a:prstGeom prst="rect">
            <a:avLst/>
          </a:prstGeom>
        </p:spPr>
        <p:txBody>
          <a:bodyPr anchor="b"/>
          <a:lstStyle>
            <a:lvl1pPr>
              <a:defRPr sz="2400"/>
            </a:lvl1pPr>
          </a:lstStyle>
          <a:p>
            <a:r>
              <a:rPr lang="ru-RU"/>
              <a:t>Образец заголовка</a:t>
            </a:r>
          </a:p>
        </p:txBody>
      </p:sp>
      <p:sp>
        <p:nvSpPr>
          <p:cNvPr id="3" name="Объект 2">
            <a:extLst>
              <a:ext uri="{FF2B5EF4-FFF2-40B4-BE49-F238E27FC236}">
                <a16:creationId xmlns="" xmlns:a16="http://schemas.microsoft.com/office/drawing/2014/main" id="{17E5D309-3BCA-DE41-9B17-B50D255F3C4F}"/>
              </a:ext>
            </a:extLst>
          </p:cNvPr>
          <p:cNvSpPr>
            <a:spLocks noGrp="1"/>
          </p:cNvSpPr>
          <p:nvPr>
            <p:ph idx="1"/>
          </p:nvPr>
        </p:nvSpPr>
        <p:spPr>
          <a:xfrm>
            <a:off x="4211340" y="987429"/>
            <a:ext cx="5014913"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p:txBody>
      </p:sp>
      <p:sp>
        <p:nvSpPr>
          <p:cNvPr id="4" name="Текст 3">
            <a:extLst>
              <a:ext uri="{FF2B5EF4-FFF2-40B4-BE49-F238E27FC236}">
                <a16:creationId xmlns="" xmlns:a16="http://schemas.microsoft.com/office/drawing/2014/main" id="{310AD064-C5FB-844F-9268-6DA45BC49AAA}"/>
              </a:ext>
            </a:extLst>
          </p:cNvPr>
          <p:cNvSpPr>
            <a:spLocks noGrp="1"/>
          </p:cNvSpPr>
          <p:nvPr>
            <p:ph type="body" sz="half" idx="2"/>
          </p:nvPr>
        </p:nvSpPr>
        <p:spPr>
          <a:xfrm>
            <a:off x="682328" y="2057400"/>
            <a:ext cx="3194943"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a:extLst>
              <a:ext uri="{FF2B5EF4-FFF2-40B4-BE49-F238E27FC236}">
                <a16:creationId xmlns="" xmlns:a16="http://schemas.microsoft.com/office/drawing/2014/main" id="{B9B9866D-F744-DD4E-98B1-630362A4A71F}"/>
              </a:ext>
            </a:extLst>
          </p:cNvPr>
          <p:cNvSpPr>
            <a:spLocks noGrp="1"/>
          </p:cNvSpPr>
          <p:nvPr>
            <p:ph type="dt" sz="half" idx="10"/>
          </p:nvPr>
        </p:nvSpPr>
        <p:spPr>
          <a:xfrm>
            <a:off x="681038" y="6356354"/>
            <a:ext cx="2228850" cy="365125"/>
          </a:xfrm>
          <a:prstGeom prst="rect">
            <a:avLst/>
          </a:prstGeom>
        </p:spPr>
        <p:txBody>
          <a:bodyPr/>
          <a:lstStyle/>
          <a:p>
            <a:endParaRPr lang="ru-RU"/>
          </a:p>
        </p:txBody>
      </p:sp>
      <p:sp>
        <p:nvSpPr>
          <p:cNvPr id="6" name="Нижний колонтитул 5">
            <a:extLst>
              <a:ext uri="{FF2B5EF4-FFF2-40B4-BE49-F238E27FC236}">
                <a16:creationId xmlns="" xmlns:a16="http://schemas.microsoft.com/office/drawing/2014/main" id="{35FE53BE-3048-F94A-BD79-AF6F163603AA}"/>
              </a:ext>
            </a:extLst>
          </p:cNvPr>
          <p:cNvSpPr>
            <a:spLocks noGrp="1"/>
          </p:cNvSpPr>
          <p:nvPr>
            <p:ph type="ftr" sz="quarter" idx="11"/>
          </p:nvPr>
        </p:nvSpPr>
        <p:spPr>
          <a:xfrm>
            <a:off x="3281363" y="6356354"/>
            <a:ext cx="3343275" cy="365125"/>
          </a:xfrm>
          <a:prstGeom prst="rect">
            <a:avLst/>
          </a:prstGeom>
        </p:spPr>
        <p:txBody>
          <a:bodyPr/>
          <a:lstStyle/>
          <a:p>
            <a:endParaRPr lang="ru-RU"/>
          </a:p>
        </p:txBody>
      </p:sp>
      <p:sp>
        <p:nvSpPr>
          <p:cNvPr id="7" name="Номер слайда 6">
            <a:extLst>
              <a:ext uri="{FF2B5EF4-FFF2-40B4-BE49-F238E27FC236}">
                <a16:creationId xmlns="" xmlns:a16="http://schemas.microsoft.com/office/drawing/2014/main" id="{A901489C-84FE-4940-979F-2C11EBCE7821}"/>
              </a:ext>
            </a:extLst>
          </p:cNvPr>
          <p:cNvSpPr>
            <a:spLocks noGrp="1"/>
          </p:cNvSpPr>
          <p:nvPr>
            <p:ph type="sldNum" sz="quarter" idx="12"/>
          </p:nvPr>
        </p:nvSpPr>
        <p:spPr/>
        <p:txBody>
          <a:bodyPr/>
          <a:lstStyle/>
          <a:p>
            <a:fld id="{5FCB72C7-167E-7C40-8C3F-DA0C024C4E13}" type="slidenum">
              <a:rPr lang="ru-RU" smtClean="0"/>
              <a:t>‹#›</a:t>
            </a:fld>
            <a:endParaRPr lang="ru-RU"/>
          </a:p>
        </p:txBody>
      </p:sp>
    </p:spTree>
    <p:extLst>
      <p:ext uri="{BB962C8B-B14F-4D97-AF65-F5344CB8AC3E}">
        <p14:creationId xmlns:p14="http://schemas.microsoft.com/office/powerpoint/2010/main" val="1159495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45D97535-22D7-FD4B-98DC-EAE375267845}"/>
              </a:ext>
            </a:extLst>
          </p:cNvPr>
          <p:cNvSpPr>
            <a:spLocks noGrp="1"/>
          </p:cNvSpPr>
          <p:nvPr>
            <p:ph type="title"/>
          </p:nvPr>
        </p:nvSpPr>
        <p:spPr>
          <a:xfrm>
            <a:off x="682328" y="457200"/>
            <a:ext cx="3194943" cy="1600200"/>
          </a:xfrm>
          <a:prstGeom prst="rect">
            <a:avLst/>
          </a:prstGeom>
        </p:spPr>
        <p:txBody>
          <a:bodyPr anchor="b"/>
          <a:lstStyle>
            <a:lvl1pPr>
              <a:defRPr sz="2400"/>
            </a:lvl1pPr>
          </a:lstStyle>
          <a:p>
            <a:r>
              <a:rPr lang="ru-RU"/>
              <a:t>Образец заголовка</a:t>
            </a:r>
          </a:p>
        </p:txBody>
      </p:sp>
      <p:sp>
        <p:nvSpPr>
          <p:cNvPr id="3" name="Рисунок 2">
            <a:extLst>
              <a:ext uri="{FF2B5EF4-FFF2-40B4-BE49-F238E27FC236}">
                <a16:creationId xmlns="" xmlns:a16="http://schemas.microsoft.com/office/drawing/2014/main" id="{AE10538A-AA7F-6643-9AF6-4BD7DE9CA7AA}"/>
              </a:ext>
            </a:extLst>
          </p:cNvPr>
          <p:cNvSpPr>
            <a:spLocks noGrp="1"/>
          </p:cNvSpPr>
          <p:nvPr>
            <p:ph type="pic" idx="1"/>
          </p:nvPr>
        </p:nvSpPr>
        <p:spPr>
          <a:xfrm>
            <a:off x="4211340" y="987429"/>
            <a:ext cx="5014913"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a:t>Вставка рисунка</a:t>
            </a:r>
          </a:p>
        </p:txBody>
      </p:sp>
      <p:sp>
        <p:nvSpPr>
          <p:cNvPr id="4" name="Текст 3">
            <a:extLst>
              <a:ext uri="{FF2B5EF4-FFF2-40B4-BE49-F238E27FC236}">
                <a16:creationId xmlns="" xmlns:a16="http://schemas.microsoft.com/office/drawing/2014/main" id="{B59CC166-73F8-7A4E-A1C1-68FE52984748}"/>
              </a:ext>
            </a:extLst>
          </p:cNvPr>
          <p:cNvSpPr>
            <a:spLocks noGrp="1"/>
          </p:cNvSpPr>
          <p:nvPr>
            <p:ph type="body" sz="half" idx="2"/>
          </p:nvPr>
        </p:nvSpPr>
        <p:spPr>
          <a:xfrm>
            <a:off x="682328" y="2057400"/>
            <a:ext cx="3194943"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a:extLst>
              <a:ext uri="{FF2B5EF4-FFF2-40B4-BE49-F238E27FC236}">
                <a16:creationId xmlns="" xmlns:a16="http://schemas.microsoft.com/office/drawing/2014/main" id="{C197967D-0216-6F42-AD2E-30755A8F6280}"/>
              </a:ext>
            </a:extLst>
          </p:cNvPr>
          <p:cNvSpPr>
            <a:spLocks noGrp="1"/>
          </p:cNvSpPr>
          <p:nvPr>
            <p:ph type="dt" sz="half" idx="10"/>
          </p:nvPr>
        </p:nvSpPr>
        <p:spPr>
          <a:xfrm>
            <a:off x="681038" y="6356354"/>
            <a:ext cx="2228850" cy="365125"/>
          </a:xfrm>
          <a:prstGeom prst="rect">
            <a:avLst/>
          </a:prstGeom>
        </p:spPr>
        <p:txBody>
          <a:bodyPr/>
          <a:lstStyle/>
          <a:p>
            <a:endParaRPr lang="ru-RU"/>
          </a:p>
        </p:txBody>
      </p:sp>
      <p:sp>
        <p:nvSpPr>
          <p:cNvPr id="6" name="Нижний колонтитул 5">
            <a:extLst>
              <a:ext uri="{FF2B5EF4-FFF2-40B4-BE49-F238E27FC236}">
                <a16:creationId xmlns="" xmlns:a16="http://schemas.microsoft.com/office/drawing/2014/main" id="{3A144A6E-9498-564D-84A2-20D2B448B100}"/>
              </a:ext>
            </a:extLst>
          </p:cNvPr>
          <p:cNvSpPr>
            <a:spLocks noGrp="1"/>
          </p:cNvSpPr>
          <p:nvPr>
            <p:ph type="ftr" sz="quarter" idx="11"/>
          </p:nvPr>
        </p:nvSpPr>
        <p:spPr>
          <a:xfrm>
            <a:off x="3281363" y="6356354"/>
            <a:ext cx="3343275" cy="365125"/>
          </a:xfrm>
          <a:prstGeom prst="rect">
            <a:avLst/>
          </a:prstGeom>
        </p:spPr>
        <p:txBody>
          <a:bodyPr/>
          <a:lstStyle/>
          <a:p>
            <a:endParaRPr lang="ru-RU"/>
          </a:p>
        </p:txBody>
      </p:sp>
      <p:sp>
        <p:nvSpPr>
          <p:cNvPr id="7" name="Номер слайда 6">
            <a:extLst>
              <a:ext uri="{FF2B5EF4-FFF2-40B4-BE49-F238E27FC236}">
                <a16:creationId xmlns="" xmlns:a16="http://schemas.microsoft.com/office/drawing/2014/main" id="{461A1F37-687E-234B-BDF7-82B56E08BB9F}"/>
              </a:ext>
            </a:extLst>
          </p:cNvPr>
          <p:cNvSpPr>
            <a:spLocks noGrp="1"/>
          </p:cNvSpPr>
          <p:nvPr>
            <p:ph type="sldNum" sz="quarter" idx="12"/>
          </p:nvPr>
        </p:nvSpPr>
        <p:spPr/>
        <p:txBody>
          <a:bodyPr/>
          <a:lstStyle/>
          <a:p>
            <a:fld id="{5FCB72C7-167E-7C40-8C3F-DA0C024C4E13}" type="slidenum">
              <a:rPr lang="ru-RU" smtClean="0"/>
              <a:t>‹#›</a:t>
            </a:fld>
            <a:endParaRPr lang="ru-RU"/>
          </a:p>
        </p:txBody>
      </p:sp>
    </p:spTree>
    <p:extLst>
      <p:ext uri="{BB962C8B-B14F-4D97-AF65-F5344CB8AC3E}">
        <p14:creationId xmlns:p14="http://schemas.microsoft.com/office/powerpoint/2010/main" val="3641760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Номер слайда 5">
            <a:extLst>
              <a:ext uri="{FF2B5EF4-FFF2-40B4-BE49-F238E27FC236}">
                <a16:creationId xmlns="" xmlns:a16="http://schemas.microsoft.com/office/drawing/2014/main" id="{B108013D-7DAC-2E49-B37B-4EFC0992D866}"/>
              </a:ext>
            </a:extLst>
          </p:cNvPr>
          <p:cNvSpPr>
            <a:spLocks noGrp="1"/>
          </p:cNvSpPr>
          <p:nvPr>
            <p:ph type="sldNum" sz="quarter" idx="4"/>
          </p:nvPr>
        </p:nvSpPr>
        <p:spPr>
          <a:xfrm>
            <a:off x="7491413" y="5934076"/>
            <a:ext cx="2228850" cy="787402"/>
          </a:xfrm>
          <a:prstGeom prst="rect">
            <a:avLst/>
          </a:prstGeom>
        </p:spPr>
        <p:txBody>
          <a:bodyPr vert="horz" lIns="91440" tIns="45720" rIns="91440" bIns="45720" rtlCol="0" anchor="ctr"/>
          <a:lstStyle>
            <a:lvl1pPr algn="r">
              <a:defRPr sz="1350">
                <a:solidFill>
                  <a:schemeClr val="bg1"/>
                </a:solidFill>
              </a:defRPr>
            </a:lvl1pPr>
          </a:lstStyle>
          <a:p>
            <a:fld id="{5FCB72C7-167E-7C40-8C3F-DA0C024C4E13}" type="slidenum">
              <a:rPr lang="ru-RU" smtClean="0"/>
              <a:pPr/>
              <a:t>‹#›</a:t>
            </a:fld>
            <a:endParaRPr lang="ru-RU" dirty="0"/>
          </a:p>
        </p:txBody>
      </p:sp>
      <p:pic>
        <p:nvPicPr>
          <p:cNvPr id="7" name="Объект 13" descr="Изображение выглядит как знак, еда&#10;&#10;Автоматически созданное описание">
            <a:extLst>
              <a:ext uri="{FF2B5EF4-FFF2-40B4-BE49-F238E27FC236}">
                <a16:creationId xmlns="" xmlns:a16="http://schemas.microsoft.com/office/drawing/2014/main" id="{82443A5A-F4BB-47CB-A94F-BB953ED97B6E}"/>
              </a:ext>
            </a:extLst>
          </p:cNvPr>
          <p:cNvPicPr>
            <a:picLocks noChangeAspect="1"/>
          </p:cNvPicPr>
          <p:nvPr userDrawn="1"/>
        </p:nvPicPr>
        <p:blipFill>
          <a:blip r:embed="rId13"/>
          <a:stretch>
            <a:fillRect/>
          </a:stretch>
        </p:blipFill>
        <p:spPr>
          <a:xfrm>
            <a:off x="8730149" y="589324"/>
            <a:ext cx="778236" cy="1238067"/>
          </a:xfrm>
          <a:prstGeom prst="rect">
            <a:avLst/>
          </a:prstGeom>
        </p:spPr>
      </p:pic>
      <p:sp>
        <p:nvSpPr>
          <p:cNvPr id="8" name="Заголовок 7">
            <a:extLst>
              <a:ext uri="{FF2B5EF4-FFF2-40B4-BE49-F238E27FC236}">
                <a16:creationId xmlns="" xmlns:a16="http://schemas.microsoft.com/office/drawing/2014/main" id="{81962311-E20C-4D00-AE43-B518C31739F1}"/>
              </a:ext>
            </a:extLst>
          </p:cNvPr>
          <p:cNvSpPr>
            <a:spLocks noGrp="1"/>
          </p:cNvSpPr>
          <p:nvPr>
            <p:ph type="title"/>
          </p:nvPr>
        </p:nvSpPr>
        <p:spPr>
          <a:xfrm>
            <a:off x="1296294" y="365127"/>
            <a:ext cx="7283748" cy="1325563"/>
          </a:xfrm>
          <a:prstGeom prst="rect">
            <a:avLst/>
          </a:prstGeom>
        </p:spPr>
        <p:txBody>
          <a:bodyPr vert="horz" lIns="91440" tIns="45720" rIns="91440" bIns="45720" rtlCol="0" anchor="ctr">
            <a:normAutofit/>
          </a:bodyPr>
          <a:lstStyle/>
          <a:p>
            <a:r>
              <a:rPr lang="ru-RU" dirty="0"/>
              <a:t>Образец заголовка</a:t>
            </a:r>
          </a:p>
        </p:txBody>
      </p:sp>
      <p:sp>
        <p:nvSpPr>
          <p:cNvPr id="9" name="Текст 8">
            <a:extLst>
              <a:ext uri="{FF2B5EF4-FFF2-40B4-BE49-F238E27FC236}">
                <a16:creationId xmlns="" xmlns:a16="http://schemas.microsoft.com/office/drawing/2014/main" id="{B3833AB6-9D58-4716-AFA8-6805F8B89825}"/>
              </a:ext>
            </a:extLst>
          </p:cNvPr>
          <p:cNvSpPr>
            <a:spLocks noGrp="1"/>
          </p:cNvSpPr>
          <p:nvPr>
            <p:ph type="body" idx="1"/>
          </p:nvPr>
        </p:nvSpPr>
        <p:spPr>
          <a:xfrm>
            <a:off x="1310731" y="1827389"/>
            <a:ext cx="7269311" cy="4351338"/>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7945176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685800" rtl="0" eaLnBrk="1" latinLnBrk="0" hangingPunct="1">
        <a:lnSpc>
          <a:spcPct val="90000"/>
        </a:lnSpc>
        <a:spcBef>
          <a:spcPct val="0"/>
        </a:spcBef>
        <a:buNone/>
        <a:defRPr sz="3000" b="1" kern="1200">
          <a:solidFill>
            <a:schemeClr val="tx1"/>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0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139" userDrawn="1">
          <p15:clr>
            <a:srgbClr val="F26B43"/>
          </p15:clr>
        </p15:guide>
        <p15:guide id="2" pos="2991" userDrawn="1">
          <p15:clr>
            <a:srgbClr val="F26B43"/>
          </p15:clr>
        </p15:guide>
        <p15:guide id="3" pos="5405" userDrawn="1">
          <p15:clr>
            <a:srgbClr val="F26B43"/>
          </p15:clr>
        </p15:guide>
        <p15:guide id="4" pos="817" userDrawn="1">
          <p15:clr>
            <a:srgbClr val="F26B43"/>
          </p15:clr>
        </p15:guide>
        <p15:guide id="5" pos="3231" userDrawn="1">
          <p15:clr>
            <a:srgbClr val="F26B43"/>
          </p15:clr>
        </p15:guide>
        <p15:guide id="6" orient="horz" pos="38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5.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jpg"/><Relationship Id="rId3" Type="http://schemas.openxmlformats.org/officeDocument/2006/relationships/slideLayout" Target="../slideLayouts/slideLayout2.xml"/><Relationship Id="rId21" Type="http://schemas.openxmlformats.org/officeDocument/2006/relationships/image" Target="../media/image22.png"/><Relationship Id="rId7" Type="http://schemas.openxmlformats.org/officeDocument/2006/relationships/image" Target="../media/image8.jp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jpg"/><Relationship Id="rId2" Type="http://schemas.microsoft.com/office/2007/relationships/media" Target="../media/media1.mkv"/><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5.png"/><Relationship Id="rId1" Type="http://schemas.openxmlformats.org/officeDocument/2006/relationships/video" Target="NULL" TargetMode="External"/><Relationship Id="rId6" Type="http://schemas.openxmlformats.org/officeDocument/2006/relationships/image" Target="../media/image7.jpg"/><Relationship Id="rId11" Type="http://schemas.openxmlformats.org/officeDocument/2006/relationships/image" Target="../media/image12.png"/><Relationship Id="rId24" Type="http://schemas.openxmlformats.org/officeDocument/2006/relationships/image" Target="../media/image25.jpg"/><Relationship Id="rId5" Type="http://schemas.openxmlformats.org/officeDocument/2006/relationships/image" Target="../media/image6.jp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jpe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notesSlide" Target="../notesSlides/notesSlide2.xml"/><Relationship Id="rId9" Type="http://schemas.openxmlformats.org/officeDocument/2006/relationships/image" Target="../media/image10.jpe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jp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jp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12.pn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35.png"/><Relationship Id="rId11" Type="http://schemas.openxmlformats.org/officeDocument/2006/relationships/image" Target="../media/image5.png"/><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g"/><Relationship Id="rId7"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42.PNG"/><Relationship Id="rId11" Type="http://schemas.openxmlformats.org/officeDocument/2006/relationships/image" Target="../media/image5.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51.png"/><Relationship Id="rId3" Type="http://schemas.microsoft.com/office/2007/relationships/media" Target="../media/media3.avi"/><Relationship Id="rId7" Type="http://schemas.openxmlformats.org/officeDocument/2006/relationships/image" Target="../media/image47.png"/><Relationship Id="rId12" Type="http://schemas.openxmlformats.org/officeDocument/2006/relationships/image" Target="../media/image50.png"/><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notesSlide" Target="../notesSlides/notesSlide6.xml"/><Relationship Id="rId11" Type="http://schemas.openxmlformats.org/officeDocument/2006/relationships/image" Target="../media/image36.png"/><Relationship Id="rId5" Type="http://schemas.openxmlformats.org/officeDocument/2006/relationships/slideLayout" Target="../slideLayouts/slideLayout2.xml"/><Relationship Id="rId15" Type="http://schemas.openxmlformats.org/officeDocument/2006/relationships/image" Target="../media/image5.png"/><Relationship Id="rId10" Type="http://schemas.openxmlformats.org/officeDocument/2006/relationships/image" Target="../media/image49.png"/><Relationship Id="rId4" Type="http://schemas.openxmlformats.org/officeDocument/2006/relationships/video" Target="../media/media3.avi"/><Relationship Id="rId9" Type="http://schemas.openxmlformats.org/officeDocument/2006/relationships/image" Target="../media/image48.png"/><Relationship Id="rId14" Type="http://schemas.openxmlformats.org/officeDocument/2006/relationships/image" Target="../media/image45.png"/></Relationships>
</file>

<file path=ppt/slides/_rels/slide7.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6.png"/><Relationship Id="rId3" Type="http://schemas.microsoft.com/office/2007/relationships/media" Target="../media/media5.avi"/><Relationship Id="rId7" Type="http://schemas.openxmlformats.org/officeDocument/2006/relationships/image" Target="../media/image52.png"/><Relationship Id="rId12" Type="http://schemas.openxmlformats.org/officeDocument/2006/relationships/image" Target="../media/image55.png"/><Relationship Id="rId17" Type="http://schemas.openxmlformats.org/officeDocument/2006/relationships/image" Target="../media/image5.png"/><Relationship Id="rId2" Type="http://schemas.openxmlformats.org/officeDocument/2006/relationships/video" Target="../media/media4.avi"/><Relationship Id="rId16" Type="http://schemas.openxmlformats.org/officeDocument/2006/relationships/image" Target="../media/image59.png"/><Relationship Id="rId1" Type="http://schemas.microsoft.com/office/2007/relationships/media" Target="../media/media4.avi"/><Relationship Id="rId6" Type="http://schemas.openxmlformats.org/officeDocument/2006/relationships/notesSlide" Target="../notesSlides/notesSlide7.xml"/><Relationship Id="rId11" Type="http://schemas.openxmlformats.org/officeDocument/2006/relationships/image" Target="../media/image54.png"/><Relationship Id="rId5" Type="http://schemas.openxmlformats.org/officeDocument/2006/relationships/slideLayout" Target="../slideLayouts/slideLayout2.xml"/><Relationship Id="rId15" Type="http://schemas.openxmlformats.org/officeDocument/2006/relationships/image" Target="../media/image58.png"/><Relationship Id="rId10" Type="http://schemas.openxmlformats.org/officeDocument/2006/relationships/image" Target="../media/image51.png"/><Relationship Id="rId4" Type="http://schemas.openxmlformats.org/officeDocument/2006/relationships/video" Target="../media/media5.avi"/><Relationship Id="rId9" Type="http://schemas.openxmlformats.org/officeDocument/2006/relationships/image" Target="../media/image46.png"/><Relationship Id="rId14" Type="http://schemas.openxmlformats.org/officeDocument/2006/relationships/image" Target="../media/image57.png"/></Relationships>
</file>

<file path=ppt/slides/_rels/slide8.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9.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6.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57.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65.png"/><Relationship Id="rId5" Type="http://schemas.openxmlformats.org/officeDocument/2006/relationships/diagramQuickStyle" Target="../diagrams/quickStyle1.xml"/><Relationship Id="rId15" Type="http://schemas.openxmlformats.org/officeDocument/2006/relationships/image" Target="../media/image5.png"/><Relationship Id="rId10" Type="http://schemas.openxmlformats.org/officeDocument/2006/relationships/image" Target="../media/image55.svg"/><Relationship Id="rId4" Type="http://schemas.openxmlformats.org/officeDocument/2006/relationships/diagramLayout" Target="../diagrams/layout1.xml"/><Relationship Id="rId14" Type="http://schemas.openxmlformats.org/officeDocument/2006/relationships/image" Target="../media/image59.sv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Заголовок 1">
            <a:extLst>
              <a:ext uri="{FF2B5EF4-FFF2-40B4-BE49-F238E27FC236}">
                <a16:creationId xmlns="" xmlns:a16="http://schemas.microsoft.com/office/drawing/2014/main" id="{3CBC4B7A-E4C2-4E5C-9F70-9BCFE74FDBC6}"/>
              </a:ext>
            </a:extLst>
          </p:cNvPr>
          <p:cNvSpPr txBox="1">
            <a:spLocks/>
          </p:cNvSpPr>
          <p:nvPr/>
        </p:nvSpPr>
        <p:spPr>
          <a:xfrm>
            <a:off x="1044180" y="3906391"/>
            <a:ext cx="6723459" cy="994172"/>
          </a:xfrm>
          <a:prstGeom prst="rect">
            <a:avLst/>
          </a:prstGeom>
        </p:spPr>
        <p:txBody>
          <a:bodyPr vert="horz" lIns="68580" tIns="34290" rIns="68580" bIns="34290" rtlCol="0" anchor="ctr">
            <a:normAutofit fontScale="85000" lnSpcReduction="20000"/>
          </a:bodyPr>
          <a:lstStyle>
            <a:lvl1pPr algn="l" defTabSz="914400" rtl="0" eaLnBrk="1" latinLnBrk="0" hangingPunct="1">
              <a:lnSpc>
                <a:spcPct val="90000"/>
              </a:lnSpc>
              <a:spcBef>
                <a:spcPct val="0"/>
              </a:spcBef>
              <a:buNone/>
              <a:defRPr sz="4000" b="1" kern="1200">
                <a:solidFill>
                  <a:schemeClr val="bg1"/>
                </a:solidFill>
                <a:latin typeface="+mn-lt"/>
                <a:ea typeface="+mj-ea"/>
                <a:cs typeface="+mj-cs"/>
              </a:defRPr>
            </a:lvl1pPr>
          </a:lstStyle>
          <a:p>
            <a:r>
              <a:rPr lang="ru-RU" sz="3000" dirty="0">
                <a:solidFill>
                  <a:schemeClr val="tx1"/>
                </a:solidFill>
              </a:rPr>
              <a:t>Применение математического моделирования </a:t>
            </a:r>
            <a:r>
              <a:rPr lang="ru-RU" sz="3000" dirty="0">
                <a:solidFill>
                  <a:schemeClr val="tx1"/>
                </a:solidFill>
              </a:rPr>
              <a:t>нестационарного </a:t>
            </a:r>
            <a:r>
              <a:rPr lang="ru-RU" sz="3000" dirty="0">
                <a:solidFill>
                  <a:schemeClr val="tx1"/>
                </a:solidFill>
              </a:rPr>
              <a:t>потока в жидкостных блоках детектирования</a:t>
            </a:r>
            <a:endParaRPr lang="ru-RU" sz="3000" dirty="0">
              <a:solidFill>
                <a:schemeClr val="tx1"/>
              </a:solidFill>
            </a:endParaRPr>
          </a:p>
        </p:txBody>
      </p:sp>
      <p:sp>
        <p:nvSpPr>
          <p:cNvPr id="4" name="Заголовок 1">
            <a:extLst>
              <a:ext uri="{FF2B5EF4-FFF2-40B4-BE49-F238E27FC236}">
                <a16:creationId xmlns="" xmlns:a16="http://schemas.microsoft.com/office/drawing/2014/main" id="{3CBC4B7A-E4C2-4E5C-9F70-9BCFE74FDBC6}"/>
              </a:ext>
            </a:extLst>
          </p:cNvPr>
          <p:cNvSpPr txBox="1">
            <a:spLocks/>
          </p:cNvSpPr>
          <p:nvPr/>
        </p:nvSpPr>
        <p:spPr>
          <a:xfrm>
            <a:off x="1044180" y="4768381"/>
            <a:ext cx="6723459"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000" b="1" kern="1200">
                <a:solidFill>
                  <a:schemeClr val="bg1"/>
                </a:solidFill>
                <a:latin typeface="+mn-lt"/>
                <a:ea typeface="+mj-ea"/>
                <a:cs typeface="+mj-cs"/>
              </a:defRPr>
            </a:lvl1pPr>
          </a:lstStyle>
          <a:p>
            <a:r>
              <a:rPr lang="ru-RU" altLang="ru-RU" sz="1500" b="0" dirty="0">
                <a:solidFill>
                  <a:schemeClr val="tx1"/>
                </a:solidFill>
              </a:rPr>
              <a:t>Королев Алексей Андреевич</a:t>
            </a:r>
          </a:p>
          <a:p>
            <a:endParaRPr lang="ru-RU" altLang="ru-RU" sz="1500" b="0" dirty="0">
              <a:solidFill>
                <a:schemeClr val="tx1"/>
              </a:solidFill>
            </a:endParaRPr>
          </a:p>
          <a:p>
            <a:r>
              <a:rPr lang="ru-RU" altLang="ru-RU" sz="1500" b="0" dirty="0">
                <a:solidFill>
                  <a:schemeClr val="tx1"/>
                </a:solidFill>
              </a:rPr>
              <a:t>АО «СНИИП», Конструкторский отдел</a:t>
            </a:r>
            <a:endParaRPr lang="ru-RU" sz="1500" b="0" dirty="0">
              <a:solidFill>
                <a:schemeClr val="tx1"/>
              </a:solidFill>
            </a:endParaRPr>
          </a:p>
        </p:txBody>
      </p:sp>
      <p:sp>
        <p:nvSpPr>
          <p:cNvPr id="6" name="Заголовок 1">
            <a:extLst>
              <a:ext uri="{FF2B5EF4-FFF2-40B4-BE49-F238E27FC236}">
                <a16:creationId xmlns="" xmlns:a16="http://schemas.microsoft.com/office/drawing/2014/main" id="{3CBC4B7A-E4C2-4E5C-9F70-9BCFE74FDBC6}"/>
              </a:ext>
            </a:extLst>
          </p:cNvPr>
          <p:cNvSpPr txBox="1">
            <a:spLocks/>
          </p:cNvSpPr>
          <p:nvPr/>
        </p:nvSpPr>
        <p:spPr>
          <a:xfrm>
            <a:off x="1044180" y="1073146"/>
            <a:ext cx="6723459"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000" b="1" kern="1200">
                <a:solidFill>
                  <a:schemeClr val="bg1"/>
                </a:solidFill>
                <a:latin typeface="+mn-lt"/>
                <a:ea typeface="+mj-ea"/>
                <a:cs typeface="+mj-cs"/>
              </a:defRPr>
            </a:lvl1pPr>
          </a:lstStyle>
          <a:p>
            <a:r>
              <a:rPr lang="ru-RU" altLang="ru-RU" sz="2100" dirty="0">
                <a:solidFill>
                  <a:schemeClr val="tx1"/>
                </a:solidFill>
              </a:rPr>
              <a:t> </a:t>
            </a:r>
            <a:endParaRPr lang="ru-RU" sz="2100" dirty="0">
              <a:solidFill>
                <a:schemeClr val="tx1"/>
              </a:solidFill>
            </a:endParaRP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7806" y="403787"/>
            <a:ext cx="1109474" cy="505969"/>
          </a:xfrm>
          <a:prstGeom prst="rect">
            <a:avLst/>
          </a:prstGeom>
        </p:spPr>
      </p:pic>
    </p:spTree>
    <p:extLst>
      <p:ext uri="{BB962C8B-B14F-4D97-AF65-F5344CB8AC3E}">
        <p14:creationId xmlns:p14="http://schemas.microsoft.com/office/powerpoint/2010/main" val="4262009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144423" y="29688"/>
            <a:ext cx="6723459" cy="1325563"/>
          </a:xfrm>
        </p:spPr>
        <p:txBody>
          <a:bodyPr>
            <a:normAutofit fontScale="90000"/>
          </a:bodyPr>
          <a:lstStyle/>
          <a:p>
            <a:pPr algn="r"/>
            <a:r>
              <a:rPr lang="ru-RU" dirty="0" smtClean="0"/>
              <a:t>Прочностной расчет внутреннего стакана камеры блока детектирования</a:t>
            </a:r>
            <a:endParaRPr lang="ru-RU" dirty="0"/>
          </a:p>
        </p:txBody>
      </p:sp>
      <p:sp>
        <p:nvSpPr>
          <p:cNvPr id="4" name="Номер слайда 3"/>
          <p:cNvSpPr>
            <a:spLocks noGrp="1"/>
          </p:cNvSpPr>
          <p:nvPr>
            <p:ph type="sldNum" sz="quarter" idx="12"/>
          </p:nvPr>
        </p:nvSpPr>
        <p:spPr/>
        <p:txBody>
          <a:bodyPr/>
          <a:lstStyle/>
          <a:p>
            <a:fld id="{5FCB72C7-167E-7C40-8C3F-DA0C024C4E13}" type="slidenum">
              <a:rPr lang="ru-RU" smtClean="0"/>
              <a:t>10</a:t>
            </a:fld>
            <a:endParaRPr lang="ru-RU"/>
          </a:p>
        </p:txBody>
      </p:sp>
      <p:pic>
        <p:nvPicPr>
          <p:cNvPr id="19" name="Рисунок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9381" y="2651330"/>
            <a:ext cx="1419748" cy="961835"/>
          </a:xfrm>
          <a:prstGeom prst="rect">
            <a:avLst/>
          </a:prstGeom>
          <a:ln>
            <a:noFill/>
          </a:ln>
          <a:effectLst>
            <a:outerShdw blurRad="292100" dist="139700" dir="2700000" algn="tl" rotWithShape="0">
              <a:srgbClr val="333333">
                <a:alpha val="65000"/>
              </a:srgbClr>
            </a:outerShdw>
          </a:effectLst>
        </p:spPr>
      </p:pic>
      <p:pic>
        <p:nvPicPr>
          <p:cNvPr id="21" name="Рисунок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6640" y="4238514"/>
            <a:ext cx="1419748" cy="975333"/>
          </a:xfrm>
          <a:prstGeom prst="rect">
            <a:avLst/>
          </a:prstGeom>
          <a:ln>
            <a:noFill/>
          </a:ln>
          <a:effectLst>
            <a:outerShdw blurRad="292100" dist="139700" dir="2700000" algn="tl" rotWithShape="0">
              <a:srgbClr val="333333">
                <a:alpha val="65000"/>
              </a:srgbClr>
            </a:outerShdw>
          </a:effectLst>
        </p:spPr>
      </p:pic>
      <p:pic>
        <p:nvPicPr>
          <p:cNvPr id="16" name="Рисунок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535" y="4175441"/>
            <a:ext cx="1307711" cy="961835"/>
          </a:xfrm>
          <a:prstGeom prst="rect">
            <a:avLst/>
          </a:prstGeom>
          <a:ln>
            <a:noFill/>
          </a:ln>
          <a:effectLst>
            <a:outerShdw blurRad="292100" dist="139700" dir="2700000" algn="tl" rotWithShape="0">
              <a:srgbClr val="333333">
                <a:alpha val="65000"/>
              </a:srgbClr>
            </a:outerShdw>
          </a:effectLst>
        </p:spPr>
      </p:pic>
      <p:pic>
        <p:nvPicPr>
          <p:cNvPr id="18" name="Рисунок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5588" y="2496815"/>
            <a:ext cx="1304437" cy="971255"/>
          </a:xfrm>
          <a:prstGeom prst="rect">
            <a:avLst/>
          </a:prstGeom>
          <a:ln>
            <a:noFill/>
          </a:ln>
          <a:effectLst>
            <a:outerShdw blurRad="292100" dist="139700" dir="2700000" algn="tl" rotWithShape="0">
              <a:srgbClr val="333333">
                <a:alpha val="65000"/>
              </a:srgbClr>
            </a:outerShdw>
          </a:effectLst>
        </p:spPr>
      </p:pic>
      <p:pic>
        <p:nvPicPr>
          <p:cNvPr id="22" name="Рисунок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69382" y="4238513"/>
            <a:ext cx="1338907" cy="975334"/>
          </a:xfrm>
          <a:prstGeom prst="rect">
            <a:avLst/>
          </a:prstGeom>
          <a:ln>
            <a:noFill/>
          </a:ln>
          <a:effectLst>
            <a:outerShdw blurRad="292100" dist="139700" dir="2700000" algn="tl" rotWithShape="0">
              <a:srgbClr val="333333">
                <a:alpha val="65000"/>
              </a:srgbClr>
            </a:outerShdw>
          </a:effectLst>
        </p:spPr>
      </p:pic>
      <p:pic>
        <p:nvPicPr>
          <p:cNvPr id="23" name="Рисунок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56639" y="2617325"/>
            <a:ext cx="1386240" cy="961835"/>
          </a:xfrm>
          <a:prstGeom prst="rect">
            <a:avLst/>
          </a:prstGeom>
          <a:ln>
            <a:noFill/>
          </a:ln>
          <a:effectLst>
            <a:outerShdw blurRad="292100" dist="139700" dir="2700000" algn="tl" rotWithShape="0">
              <a:srgbClr val="333333">
                <a:alpha val="65000"/>
              </a:srgbClr>
            </a:outerShdw>
          </a:effectLst>
        </p:spPr>
      </p:pic>
      <p:grpSp>
        <p:nvGrpSpPr>
          <p:cNvPr id="39" name="Группа 38"/>
          <p:cNvGrpSpPr/>
          <p:nvPr/>
        </p:nvGrpSpPr>
        <p:grpSpPr>
          <a:xfrm>
            <a:off x="1123917" y="3707018"/>
            <a:ext cx="701638" cy="377850"/>
            <a:chOff x="9597787" y="3377941"/>
            <a:chExt cx="935517" cy="503800"/>
          </a:xfrm>
        </p:grpSpPr>
        <p:pic>
          <p:nvPicPr>
            <p:cNvPr id="29" name="Рисунок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9597787" y="3395962"/>
              <a:ext cx="467758" cy="467758"/>
            </a:xfrm>
            <a:prstGeom prst="rect">
              <a:avLst/>
            </a:prstGeom>
          </p:spPr>
        </p:pic>
        <p:pic>
          <p:nvPicPr>
            <p:cNvPr id="67" name="Рисунок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6200000" flipH="1">
              <a:off x="10065546" y="3395962"/>
              <a:ext cx="467758" cy="467758"/>
            </a:xfrm>
            <a:prstGeom prst="rect">
              <a:avLst/>
            </a:prstGeom>
          </p:spPr>
        </p:pic>
        <p:cxnSp>
          <p:nvCxnSpPr>
            <p:cNvPr id="32" name="Прямая соединительная линия 31"/>
            <p:cNvCxnSpPr/>
            <p:nvPr/>
          </p:nvCxnSpPr>
          <p:spPr>
            <a:xfrm>
              <a:off x="10065545" y="3377941"/>
              <a:ext cx="1" cy="503800"/>
            </a:xfrm>
            <a:prstGeom prst="line">
              <a:avLst/>
            </a:prstGeom>
            <a:ln w="57150"/>
          </p:spPr>
          <p:style>
            <a:lnRef idx="1">
              <a:schemeClr val="dk1"/>
            </a:lnRef>
            <a:fillRef idx="0">
              <a:schemeClr val="dk1"/>
            </a:fillRef>
            <a:effectRef idx="0">
              <a:schemeClr val="dk1"/>
            </a:effectRef>
            <a:fontRef idx="minor">
              <a:schemeClr val="tx1"/>
            </a:fontRef>
          </p:style>
        </p:cxnSp>
      </p:grpSp>
      <p:grpSp>
        <p:nvGrpSpPr>
          <p:cNvPr id="68" name="Группа 67"/>
          <p:cNvGrpSpPr/>
          <p:nvPr/>
        </p:nvGrpSpPr>
        <p:grpSpPr>
          <a:xfrm>
            <a:off x="4836466" y="3707019"/>
            <a:ext cx="701638" cy="377850"/>
            <a:chOff x="9597787" y="3377941"/>
            <a:chExt cx="935517" cy="503800"/>
          </a:xfrm>
        </p:grpSpPr>
        <p:pic>
          <p:nvPicPr>
            <p:cNvPr id="69" name="Рисунок 6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9597787" y="3395962"/>
              <a:ext cx="467758" cy="467758"/>
            </a:xfrm>
            <a:prstGeom prst="rect">
              <a:avLst/>
            </a:prstGeom>
          </p:spPr>
        </p:pic>
        <p:pic>
          <p:nvPicPr>
            <p:cNvPr id="70" name="Рисунок 6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6200000" flipH="1">
              <a:off x="10065546" y="3395962"/>
              <a:ext cx="467758" cy="467758"/>
            </a:xfrm>
            <a:prstGeom prst="rect">
              <a:avLst/>
            </a:prstGeom>
          </p:spPr>
        </p:pic>
        <p:cxnSp>
          <p:nvCxnSpPr>
            <p:cNvPr id="71" name="Прямая соединительная линия 70"/>
            <p:cNvCxnSpPr/>
            <p:nvPr/>
          </p:nvCxnSpPr>
          <p:spPr>
            <a:xfrm>
              <a:off x="10065545" y="3377941"/>
              <a:ext cx="1" cy="503800"/>
            </a:xfrm>
            <a:prstGeom prst="line">
              <a:avLst/>
            </a:prstGeom>
            <a:ln w="57150"/>
          </p:spPr>
          <p:style>
            <a:lnRef idx="1">
              <a:schemeClr val="dk1"/>
            </a:lnRef>
            <a:fillRef idx="0">
              <a:schemeClr val="dk1"/>
            </a:fillRef>
            <a:effectRef idx="0">
              <a:schemeClr val="dk1"/>
            </a:effectRef>
            <a:fontRef idx="minor">
              <a:schemeClr val="tx1"/>
            </a:fontRef>
          </p:style>
        </p:cxnSp>
      </p:grpSp>
      <p:sp>
        <p:nvSpPr>
          <p:cNvPr id="72" name="Прямоугольник 71"/>
          <p:cNvSpPr/>
          <p:nvPr/>
        </p:nvSpPr>
        <p:spPr>
          <a:xfrm>
            <a:off x="1845041" y="3749690"/>
            <a:ext cx="795732" cy="300082"/>
          </a:xfrm>
          <a:prstGeom prst="rect">
            <a:avLst/>
          </a:prstGeom>
          <a:noFill/>
        </p:spPr>
        <p:txBody>
          <a:bodyPr wrap="none" lIns="68580" tIns="34290" rIns="68580" bIns="34290">
            <a:spAutoFit/>
          </a:bodyPr>
          <a:lstStyle/>
          <a:p>
            <a:pPr algn="ctr"/>
            <a:r>
              <a:rPr lang="ru-RU" sz="1500" dirty="0">
                <a:ln w="0"/>
                <a:effectLst>
                  <a:outerShdw blurRad="38100" dist="19050" dir="2700000" algn="tl" rotWithShape="0">
                    <a:schemeClr val="dk1">
                      <a:alpha val="40000"/>
                    </a:schemeClr>
                  </a:outerShdw>
                </a:effectLst>
                <a:latin typeface="Century Gothic" panose="020B0502020202020204" pitchFamily="34" charset="0"/>
              </a:rPr>
              <a:t>2,5 мм</a:t>
            </a:r>
            <a:endParaRPr lang="ru-RU" sz="1500" dirty="0">
              <a:ln w="0"/>
              <a:effectLst>
                <a:outerShdw blurRad="38100" dist="19050" dir="2700000" algn="tl" rotWithShape="0">
                  <a:schemeClr val="dk1">
                    <a:alpha val="40000"/>
                  </a:schemeClr>
                </a:outerShdw>
              </a:effectLst>
              <a:latin typeface="Century Gothic" panose="020B0502020202020204" pitchFamily="34" charset="0"/>
            </a:endParaRPr>
          </a:p>
        </p:txBody>
      </p:sp>
      <p:sp>
        <p:nvSpPr>
          <p:cNvPr id="73" name="Прямоугольник 72"/>
          <p:cNvSpPr/>
          <p:nvPr/>
        </p:nvSpPr>
        <p:spPr>
          <a:xfrm>
            <a:off x="5534960" y="3745902"/>
            <a:ext cx="795732" cy="300082"/>
          </a:xfrm>
          <a:prstGeom prst="rect">
            <a:avLst/>
          </a:prstGeom>
          <a:noFill/>
        </p:spPr>
        <p:txBody>
          <a:bodyPr wrap="none" lIns="68580" tIns="34290" rIns="68580" bIns="34290">
            <a:spAutoFit/>
          </a:bodyPr>
          <a:lstStyle/>
          <a:p>
            <a:pPr algn="ctr"/>
            <a:r>
              <a:rPr lang="ru-RU" sz="1500" dirty="0">
                <a:ln w="0"/>
                <a:effectLst>
                  <a:outerShdw blurRad="38100" dist="19050" dir="2700000" algn="tl" rotWithShape="0">
                    <a:schemeClr val="dk1">
                      <a:alpha val="40000"/>
                    </a:schemeClr>
                  </a:outerShdw>
                </a:effectLst>
                <a:latin typeface="Century Gothic" panose="020B0502020202020204" pitchFamily="34" charset="0"/>
              </a:rPr>
              <a:t>3,0 мм</a:t>
            </a:r>
            <a:endParaRPr lang="ru-RU" sz="1500" dirty="0">
              <a:ln w="0"/>
              <a:effectLst>
                <a:outerShdw blurRad="38100" dist="19050" dir="2700000" algn="tl" rotWithShape="0">
                  <a:schemeClr val="dk1">
                    <a:alpha val="40000"/>
                  </a:schemeClr>
                </a:outerShdw>
              </a:effectLst>
              <a:latin typeface="Century Gothic" panose="020B0502020202020204" pitchFamily="34" charset="0"/>
            </a:endParaRPr>
          </a:p>
        </p:txBody>
      </p:sp>
      <p:pic>
        <p:nvPicPr>
          <p:cNvPr id="74" name="Рисунок 7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40214" y="2374343"/>
            <a:ext cx="282385" cy="282385"/>
          </a:xfrm>
          <a:prstGeom prst="rect">
            <a:avLst/>
          </a:prstGeom>
        </p:spPr>
      </p:pic>
      <p:sp>
        <p:nvSpPr>
          <p:cNvPr id="75" name="Прямоугольник 74"/>
          <p:cNvSpPr/>
          <p:nvPr/>
        </p:nvSpPr>
        <p:spPr>
          <a:xfrm>
            <a:off x="2474469" y="2359578"/>
            <a:ext cx="513602" cy="300082"/>
          </a:xfrm>
          <a:prstGeom prst="rect">
            <a:avLst/>
          </a:prstGeom>
          <a:noFill/>
        </p:spPr>
        <p:txBody>
          <a:bodyPr wrap="none" lIns="68580" tIns="34290" rIns="68580" bIns="34290">
            <a:spAutoFit/>
          </a:bodyPr>
          <a:lstStyle/>
          <a:p>
            <a:pPr algn="ctr"/>
            <a:r>
              <a:rPr lang="ru-RU" sz="1500" dirty="0">
                <a:ln w="0"/>
                <a:effectLst>
                  <a:outerShdw blurRad="38100" dist="19050" dir="2700000" algn="tl" rotWithShape="0">
                    <a:schemeClr val="dk1">
                      <a:alpha val="40000"/>
                    </a:schemeClr>
                  </a:outerShdw>
                </a:effectLst>
                <a:latin typeface="Century Gothic" panose="020B0502020202020204" pitchFamily="34" charset="0"/>
              </a:rPr>
              <a:t>0,54</a:t>
            </a:r>
            <a:endParaRPr lang="ru-RU" sz="1500" dirty="0">
              <a:ln w="0"/>
              <a:effectLst>
                <a:outerShdw blurRad="38100" dist="19050" dir="2700000" algn="tl" rotWithShape="0">
                  <a:schemeClr val="dk1">
                    <a:alpha val="40000"/>
                  </a:schemeClr>
                </a:outerShdw>
              </a:effectLst>
              <a:latin typeface="Century Gothic" panose="020B0502020202020204" pitchFamily="34" charset="0"/>
            </a:endParaRPr>
          </a:p>
        </p:txBody>
      </p:sp>
      <p:pic>
        <p:nvPicPr>
          <p:cNvPr id="76" name="Рисунок 7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29699" y="5179456"/>
            <a:ext cx="282385" cy="282385"/>
          </a:xfrm>
          <a:prstGeom prst="rect">
            <a:avLst/>
          </a:prstGeom>
        </p:spPr>
      </p:pic>
      <p:sp>
        <p:nvSpPr>
          <p:cNvPr id="77" name="Прямоугольник 76"/>
          <p:cNvSpPr/>
          <p:nvPr/>
        </p:nvSpPr>
        <p:spPr>
          <a:xfrm>
            <a:off x="5021149" y="5164690"/>
            <a:ext cx="406201" cy="300082"/>
          </a:xfrm>
          <a:prstGeom prst="rect">
            <a:avLst/>
          </a:prstGeom>
          <a:noFill/>
        </p:spPr>
        <p:txBody>
          <a:bodyPr wrap="none" lIns="68580" tIns="34290" rIns="68580" bIns="34290">
            <a:spAutoFit/>
          </a:bodyPr>
          <a:lstStyle/>
          <a:p>
            <a:pPr algn="ctr"/>
            <a:r>
              <a:rPr lang="ru-RU" sz="1500" dirty="0">
                <a:ln w="0"/>
                <a:effectLst>
                  <a:outerShdw blurRad="38100" dist="19050" dir="2700000" algn="tl" rotWithShape="0">
                    <a:schemeClr val="dk1">
                      <a:alpha val="40000"/>
                    </a:schemeClr>
                  </a:outerShdw>
                </a:effectLst>
                <a:latin typeface="Century Gothic" panose="020B0502020202020204" pitchFamily="34" charset="0"/>
              </a:rPr>
              <a:t>1,4</a:t>
            </a:r>
            <a:endParaRPr lang="ru-RU" sz="1500" dirty="0">
              <a:ln w="0"/>
              <a:effectLst>
                <a:outerShdw blurRad="38100" dist="19050" dir="2700000" algn="tl" rotWithShape="0">
                  <a:schemeClr val="dk1">
                    <a:alpha val="40000"/>
                  </a:schemeClr>
                </a:outerShdw>
              </a:effectLst>
              <a:latin typeface="Century Gothic" panose="020B0502020202020204" pitchFamily="34" charset="0"/>
            </a:endParaRPr>
          </a:p>
        </p:txBody>
      </p:sp>
      <p:pic>
        <p:nvPicPr>
          <p:cNvPr id="78" name="Рисунок 7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50025" y="2374343"/>
            <a:ext cx="282385" cy="282385"/>
          </a:xfrm>
          <a:prstGeom prst="rect">
            <a:avLst/>
          </a:prstGeom>
        </p:spPr>
      </p:pic>
      <p:sp>
        <p:nvSpPr>
          <p:cNvPr id="79" name="Прямоугольник 78"/>
          <p:cNvSpPr/>
          <p:nvPr/>
        </p:nvSpPr>
        <p:spPr>
          <a:xfrm>
            <a:off x="4895216" y="2356403"/>
            <a:ext cx="513602" cy="300082"/>
          </a:xfrm>
          <a:prstGeom prst="rect">
            <a:avLst/>
          </a:prstGeom>
          <a:noFill/>
        </p:spPr>
        <p:txBody>
          <a:bodyPr wrap="none" lIns="68580" tIns="34290" rIns="68580" bIns="34290">
            <a:spAutoFit/>
          </a:bodyPr>
          <a:lstStyle/>
          <a:p>
            <a:pPr algn="ctr"/>
            <a:r>
              <a:rPr lang="ru-RU" sz="1500" dirty="0">
                <a:ln w="0"/>
                <a:effectLst>
                  <a:outerShdw blurRad="38100" dist="19050" dir="2700000" algn="tl" rotWithShape="0">
                    <a:schemeClr val="dk1">
                      <a:alpha val="40000"/>
                    </a:schemeClr>
                  </a:outerShdw>
                </a:effectLst>
                <a:latin typeface="Century Gothic" panose="020B0502020202020204" pitchFamily="34" charset="0"/>
              </a:rPr>
              <a:t>0,73</a:t>
            </a:r>
            <a:endParaRPr lang="ru-RU" sz="1500" dirty="0">
              <a:ln w="0"/>
              <a:effectLst>
                <a:outerShdw blurRad="38100" dist="19050" dir="2700000" algn="tl" rotWithShape="0">
                  <a:schemeClr val="dk1">
                    <a:alpha val="40000"/>
                  </a:schemeClr>
                </a:outerShdw>
              </a:effectLst>
              <a:latin typeface="Century Gothic" panose="020B0502020202020204" pitchFamily="34" charset="0"/>
            </a:endParaRPr>
          </a:p>
        </p:txBody>
      </p:sp>
      <p:pic>
        <p:nvPicPr>
          <p:cNvPr id="80" name="Рисунок 7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59332" y="5174506"/>
            <a:ext cx="282385" cy="282385"/>
          </a:xfrm>
          <a:prstGeom prst="rect">
            <a:avLst/>
          </a:prstGeom>
        </p:spPr>
      </p:pic>
      <p:sp>
        <p:nvSpPr>
          <p:cNvPr id="81" name="Прямоугольник 80"/>
          <p:cNvSpPr/>
          <p:nvPr/>
        </p:nvSpPr>
        <p:spPr>
          <a:xfrm>
            <a:off x="2550781" y="5159740"/>
            <a:ext cx="406201" cy="300082"/>
          </a:xfrm>
          <a:prstGeom prst="rect">
            <a:avLst/>
          </a:prstGeom>
          <a:noFill/>
        </p:spPr>
        <p:txBody>
          <a:bodyPr wrap="none" lIns="68580" tIns="34290" rIns="68580" bIns="34290">
            <a:spAutoFit/>
          </a:bodyPr>
          <a:lstStyle/>
          <a:p>
            <a:pPr algn="ctr"/>
            <a:r>
              <a:rPr lang="ru-RU" sz="1500" dirty="0">
                <a:ln w="0"/>
                <a:effectLst>
                  <a:outerShdw blurRad="38100" dist="19050" dir="2700000" algn="tl" rotWithShape="0">
                    <a:schemeClr val="dk1">
                      <a:alpha val="40000"/>
                    </a:schemeClr>
                  </a:outerShdw>
                </a:effectLst>
                <a:latin typeface="Century Gothic" panose="020B0502020202020204" pitchFamily="34" charset="0"/>
              </a:rPr>
              <a:t>1,1</a:t>
            </a:r>
            <a:endParaRPr lang="ru-RU" sz="1500" dirty="0">
              <a:ln w="0"/>
              <a:effectLst>
                <a:outerShdw blurRad="38100" dist="19050" dir="2700000" algn="tl" rotWithShape="0">
                  <a:schemeClr val="dk1">
                    <a:alpha val="40000"/>
                  </a:schemeClr>
                </a:outerShdw>
              </a:effectLst>
              <a:latin typeface="Century Gothic" panose="020B0502020202020204" pitchFamily="34" charset="0"/>
            </a:endParaRPr>
          </a:p>
        </p:txBody>
      </p:sp>
      <p:grpSp>
        <p:nvGrpSpPr>
          <p:cNvPr id="3" name="Группа 2"/>
          <p:cNvGrpSpPr/>
          <p:nvPr/>
        </p:nvGrpSpPr>
        <p:grpSpPr>
          <a:xfrm>
            <a:off x="864137" y="1999854"/>
            <a:ext cx="1429718" cy="589831"/>
            <a:chOff x="740086" y="6011419"/>
            <a:chExt cx="1906291" cy="786441"/>
          </a:xfrm>
        </p:grpSpPr>
        <p:pic>
          <p:nvPicPr>
            <p:cNvPr id="82" name="Рисунок 8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1465" y="6313189"/>
              <a:ext cx="484671" cy="484671"/>
            </a:xfrm>
            <a:prstGeom prst="rect">
              <a:avLst/>
            </a:prstGeom>
          </p:spPr>
        </p:pic>
        <p:sp>
          <p:nvSpPr>
            <p:cNvPr id="84" name="Прямоугольник 83"/>
            <p:cNvSpPr/>
            <p:nvPr/>
          </p:nvSpPr>
          <p:spPr>
            <a:xfrm>
              <a:off x="740086" y="6011419"/>
              <a:ext cx="1906291" cy="738664"/>
            </a:xfrm>
            <a:prstGeom prst="rect">
              <a:avLst/>
            </a:prstGeom>
            <a:noFill/>
          </p:spPr>
          <p:txBody>
            <a:bodyPr wrap="square" lIns="68580" tIns="34290" rIns="68580" bIns="34290">
              <a:spAutoFit/>
            </a:bodyPr>
            <a:lstStyle/>
            <a:p>
              <a:pPr algn="r"/>
              <a:r>
                <a:rPr lang="ru-RU" sz="1050" dirty="0">
                  <a:ln w="0"/>
                  <a:effectLst>
                    <a:outerShdw blurRad="38100" dist="19050" dir="2700000" algn="tl" rotWithShape="0">
                      <a:schemeClr val="dk1">
                        <a:alpha val="40000"/>
                      </a:schemeClr>
                    </a:outerShdw>
                  </a:effectLst>
                  <a:latin typeface="Century Gothic" panose="020B0502020202020204" pitchFamily="34" charset="0"/>
                </a:rPr>
                <a:t>Превышен предел</a:t>
              </a:r>
            </a:p>
            <a:p>
              <a:pPr algn="r"/>
              <a:r>
                <a:rPr lang="ru-RU" sz="1050" dirty="0">
                  <a:ln w="0"/>
                  <a:effectLst>
                    <a:outerShdw blurRad="38100" dist="19050" dir="2700000" algn="tl" rotWithShape="0">
                      <a:schemeClr val="dk1">
                        <a:alpha val="40000"/>
                      </a:schemeClr>
                    </a:outerShdw>
                  </a:effectLst>
                  <a:latin typeface="Century Gothic" panose="020B0502020202020204" pitchFamily="34" charset="0"/>
                </a:rPr>
                <a:t>текучести для материала</a:t>
              </a:r>
              <a:endParaRPr lang="ru-RU" sz="1050" dirty="0">
                <a:ln w="0"/>
                <a:effectLst>
                  <a:outerShdw blurRad="38100" dist="19050" dir="2700000" algn="tl" rotWithShape="0">
                    <a:schemeClr val="dk1">
                      <a:alpha val="40000"/>
                    </a:schemeClr>
                  </a:outerShdw>
                </a:effectLst>
                <a:latin typeface="Century Gothic" panose="020B0502020202020204" pitchFamily="34" charset="0"/>
              </a:endParaRPr>
            </a:p>
          </p:txBody>
        </p:sp>
      </p:grpSp>
      <p:grpSp>
        <p:nvGrpSpPr>
          <p:cNvPr id="2" name="Группа 1"/>
          <p:cNvGrpSpPr/>
          <p:nvPr/>
        </p:nvGrpSpPr>
        <p:grpSpPr>
          <a:xfrm>
            <a:off x="1042146" y="5208943"/>
            <a:ext cx="1251711" cy="406849"/>
            <a:chOff x="897950" y="1604029"/>
            <a:chExt cx="1668948" cy="542465"/>
          </a:xfrm>
        </p:grpSpPr>
        <p:pic>
          <p:nvPicPr>
            <p:cNvPr id="83" name="Рисунок 8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7950" y="1666264"/>
              <a:ext cx="480230" cy="480230"/>
            </a:xfrm>
            <a:prstGeom prst="rect">
              <a:avLst/>
            </a:prstGeom>
          </p:spPr>
        </p:pic>
        <p:sp>
          <p:nvSpPr>
            <p:cNvPr id="85" name="Прямоугольник 84"/>
            <p:cNvSpPr/>
            <p:nvPr/>
          </p:nvSpPr>
          <p:spPr>
            <a:xfrm>
              <a:off x="1236619" y="1604029"/>
              <a:ext cx="1330279" cy="523220"/>
            </a:xfrm>
            <a:prstGeom prst="rect">
              <a:avLst/>
            </a:prstGeom>
            <a:noFill/>
          </p:spPr>
          <p:txBody>
            <a:bodyPr wrap="none" lIns="68580" tIns="34290" rIns="68580" bIns="34290">
              <a:spAutoFit/>
            </a:bodyPr>
            <a:lstStyle/>
            <a:p>
              <a:pPr algn="r"/>
              <a:r>
                <a:rPr lang="ru-RU" sz="1050" dirty="0">
                  <a:ln w="0"/>
                  <a:effectLst>
                    <a:outerShdw blurRad="38100" dist="19050" dir="2700000" algn="tl" rotWithShape="0">
                      <a:schemeClr val="dk1">
                        <a:alpha val="40000"/>
                      </a:schemeClr>
                    </a:outerShdw>
                  </a:effectLst>
                  <a:latin typeface="Century Gothic" panose="020B0502020202020204" pitchFamily="34" charset="0"/>
                </a:rPr>
                <a:t>Допустимые</a:t>
              </a:r>
            </a:p>
            <a:p>
              <a:pPr algn="r"/>
              <a:r>
                <a:rPr lang="ru-RU" sz="1050" dirty="0">
                  <a:ln w="0"/>
                  <a:effectLst>
                    <a:outerShdw blurRad="38100" dist="19050" dir="2700000" algn="tl" rotWithShape="0">
                      <a:schemeClr val="dk1">
                        <a:alpha val="40000"/>
                      </a:schemeClr>
                    </a:outerShdw>
                  </a:effectLst>
                  <a:latin typeface="Century Gothic" panose="020B0502020202020204" pitchFamily="34" charset="0"/>
                </a:rPr>
                <a:t>напряжения</a:t>
              </a:r>
              <a:endParaRPr lang="ru-RU" sz="1050" dirty="0">
                <a:ln w="0"/>
                <a:effectLst>
                  <a:outerShdw blurRad="38100" dist="19050" dir="2700000" algn="tl" rotWithShape="0">
                    <a:schemeClr val="dk1">
                      <a:alpha val="40000"/>
                    </a:schemeClr>
                  </a:outerShdw>
                </a:effectLst>
                <a:latin typeface="Century Gothic" panose="020B0502020202020204" pitchFamily="34" charset="0"/>
              </a:endParaRPr>
            </a:p>
          </p:txBody>
        </p:sp>
      </p:grpSp>
      <p:pic>
        <p:nvPicPr>
          <p:cNvPr id="86" name="Рисунок 8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97006" y="5592716"/>
            <a:ext cx="282385" cy="282385"/>
          </a:xfrm>
          <a:prstGeom prst="rect">
            <a:avLst/>
          </a:prstGeom>
        </p:spPr>
      </p:pic>
      <p:sp>
        <p:nvSpPr>
          <p:cNvPr id="87" name="Прямоугольник 86"/>
          <p:cNvSpPr/>
          <p:nvPr/>
        </p:nvSpPr>
        <p:spPr>
          <a:xfrm>
            <a:off x="7819866" y="5618490"/>
            <a:ext cx="1313501" cy="230832"/>
          </a:xfrm>
          <a:prstGeom prst="rect">
            <a:avLst/>
          </a:prstGeom>
          <a:noFill/>
        </p:spPr>
        <p:txBody>
          <a:bodyPr wrap="none" lIns="68580" tIns="34290" rIns="68580" bIns="34290">
            <a:spAutoFit/>
          </a:bodyPr>
          <a:lstStyle/>
          <a:p>
            <a:pPr algn="r"/>
            <a:r>
              <a:rPr lang="ru-RU" sz="1050" dirty="0">
                <a:ln w="0"/>
                <a:effectLst>
                  <a:outerShdw blurRad="38100" dist="19050" dir="2700000" algn="tl" rotWithShape="0">
                    <a:schemeClr val="dk1">
                      <a:alpha val="40000"/>
                    </a:schemeClr>
                  </a:outerShdw>
                </a:effectLst>
                <a:latin typeface="Century Gothic" panose="020B0502020202020204" pitchFamily="34" charset="0"/>
              </a:rPr>
              <a:t>Запас прочности</a:t>
            </a:r>
            <a:endParaRPr lang="ru-RU" sz="1050" dirty="0">
              <a:ln w="0"/>
              <a:effectLst>
                <a:outerShdw blurRad="38100" dist="19050" dir="2700000" algn="tl" rotWithShape="0">
                  <a:schemeClr val="dk1">
                    <a:alpha val="40000"/>
                  </a:schemeClr>
                </a:outerShdw>
              </a:effectLst>
              <a:latin typeface="Century Gothic" panose="020B0502020202020204" pitchFamily="34" charset="0"/>
            </a:endParaRPr>
          </a:p>
        </p:txBody>
      </p:sp>
      <p:sp>
        <p:nvSpPr>
          <p:cNvPr id="35" name="Прямоугольник 34"/>
          <p:cNvSpPr/>
          <p:nvPr/>
        </p:nvSpPr>
        <p:spPr>
          <a:xfrm>
            <a:off x="6938676" y="2659661"/>
            <a:ext cx="2196211" cy="877163"/>
          </a:xfrm>
          <a:prstGeom prst="rect">
            <a:avLst/>
          </a:prstGeom>
          <a:noFill/>
        </p:spPr>
        <p:txBody>
          <a:bodyPr wrap="square" lIns="68580" tIns="34290" rIns="68580" bIns="34290">
            <a:spAutoFit/>
          </a:bodyPr>
          <a:lstStyle/>
          <a:p>
            <a:r>
              <a:rPr lang="ru-RU" sz="1050" b="1" dirty="0">
                <a:ln w="0"/>
                <a:effectLst>
                  <a:outerShdw blurRad="38100" dist="19050" dir="2700000" algn="tl" rotWithShape="0">
                    <a:schemeClr val="dk1">
                      <a:alpha val="40000"/>
                    </a:schemeClr>
                  </a:outerShdw>
                </a:effectLst>
                <a:latin typeface="Century Gothic" panose="020B0502020202020204" pitchFamily="34" charset="0"/>
              </a:rPr>
              <a:t>Плоское дно</a:t>
            </a:r>
          </a:p>
          <a:p>
            <a:r>
              <a:rPr lang="ru-RU" sz="1050" dirty="0">
                <a:ln w="0"/>
                <a:effectLst>
                  <a:outerShdw blurRad="38100" dist="19050" dir="2700000" algn="tl" rotWithShape="0">
                    <a:schemeClr val="dk1">
                      <a:alpha val="40000"/>
                    </a:schemeClr>
                  </a:outerShdw>
                </a:effectLst>
                <a:latin typeface="Century Gothic" panose="020B0502020202020204" pitchFamily="34" charset="0"/>
              </a:rPr>
              <a:t>Невозможность применения  ввиду коэффициента запаса прочности 0,54 для толщины стенки 3 мм </a:t>
            </a:r>
            <a:endParaRPr lang="ru-RU" sz="1050" dirty="0">
              <a:ln w="0"/>
              <a:effectLst>
                <a:outerShdw blurRad="38100" dist="19050" dir="2700000" algn="tl" rotWithShape="0">
                  <a:schemeClr val="dk1">
                    <a:alpha val="40000"/>
                  </a:schemeClr>
                </a:outerShdw>
              </a:effectLst>
              <a:latin typeface="Century Gothic" panose="020B0502020202020204" pitchFamily="34" charset="0"/>
            </a:endParaRPr>
          </a:p>
        </p:txBody>
      </p:sp>
      <p:sp>
        <p:nvSpPr>
          <p:cNvPr id="36" name="Прямоугольник 35"/>
          <p:cNvSpPr/>
          <p:nvPr/>
        </p:nvSpPr>
        <p:spPr>
          <a:xfrm>
            <a:off x="6938676" y="4238514"/>
            <a:ext cx="2196210" cy="553998"/>
          </a:xfrm>
          <a:prstGeom prst="rect">
            <a:avLst/>
          </a:prstGeom>
          <a:noFill/>
        </p:spPr>
        <p:txBody>
          <a:bodyPr wrap="square" lIns="68580" tIns="34290" rIns="68580" bIns="34290">
            <a:spAutoFit/>
          </a:bodyPr>
          <a:lstStyle/>
          <a:p>
            <a:r>
              <a:rPr lang="ru-RU" sz="1050" b="1" dirty="0">
                <a:ln w="0"/>
                <a:effectLst>
                  <a:outerShdw blurRad="38100" dist="19050" dir="2700000" algn="tl" rotWithShape="0">
                    <a:schemeClr val="dk1">
                      <a:alpha val="40000"/>
                    </a:schemeClr>
                  </a:outerShdw>
                </a:effectLst>
                <a:latin typeface="Century Gothic" panose="020B0502020202020204" pitchFamily="34" charset="0"/>
              </a:rPr>
              <a:t>Выпуклое дно </a:t>
            </a:r>
            <a:r>
              <a:rPr lang="ru-RU" sz="1050" dirty="0">
                <a:ln w="0"/>
                <a:effectLst>
                  <a:outerShdw blurRad="38100" dist="19050" dir="2700000" algn="tl" rotWithShape="0">
                    <a:schemeClr val="dk1">
                      <a:alpha val="40000"/>
                    </a:schemeClr>
                  </a:outerShdw>
                </a:effectLst>
                <a:latin typeface="Century Gothic" panose="020B0502020202020204" pitchFamily="34" charset="0"/>
              </a:rPr>
              <a:t>(</a:t>
            </a:r>
            <a:r>
              <a:rPr lang="en-US" sz="1050" dirty="0">
                <a:ln w="0"/>
                <a:effectLst>
                  <a:outerShdw blurRad="38100" dist="19050" dir="2700000" algn="tl" rotWithShape="0">
                    <a:schemeClr val="dk1">
                      <a:alpha val="40000"/>
                    </a:schemeClr>
                  </a:outerShdw>
                </a:effectLst>
                <a:latin typeface="Century Gothic" panose="020B0502020202020204" pitchFamily="34" charset="0"/>
              </a:rPr>
              <a:t>R150</a:t>
            </a:r>
            <a:r>
              <a:rPr lang="ru-RU" sz="1050" dirty="0">
                <a:ln w="0"/>
                <a:effectLst>
                  <a:outerShdw blurRad="38100" dist="19050" dir="2700000" algn="tl" rotWithShape="0">
                    <a:schemeClr val="dk1">
                      <a:alpha val="40000"/>
                    </a:schemeClr>
                  </a:outerShdw>
                </a:effectLst>
                <a:latin typeface="Century Gothic" panose="020B0502020202020204" pitchFamily="34" charset="0"/>
              </a:rPr>
              <a:t>мм)</a:t>
            </a:r>
          </a:p>
          <a:p>
            <a:r>
              <a:rPr lang="ru-RU" sz="1050" dirty="0">
                <a:ln w="0"/>
                <a:effectLst>
                  <a:outerShdw blurRad="38100" dist="19050" dir="2700000" algn="tl" rotWithShape="0">
                    <a:schemeClr val="dk1">
                      <a:alpha val="40000"/>
                    </a:schemeClr>
                  </a:outerShdw>
                </a:effectLst>
                <a:latin typeface="Century Gothic" panose="020B0502020202020204" pitchFamily="34" charset="0"/>
              </a:rPr>
              <a:t>Возможность уменьшить толщину стенки</a:t>
            </a:r>
            <a:endParaRPr lang="ru-RU" sz="1050" dirty="0">
              <a:ln w="0"/>
              <a:effectLst>
                <a:outerShdw blurRad="38100" dist="19050" dir="2700000" algn="tl" rotWithShape="0">
                  <a:schemeClr val="dk1">
                    <a:alpha val="40000"/>
                  </a:schemeClr>
                </a:outerShdw>
              </a:effectLst>
              <a:latin typeface="Century Gothic" panose="020B0502020202020204" pitchFamily="34" charset="0"/>
            </a:endParaRPr>
          </a:p>
        </p:txBody>
      </p:sp>
      <p:pic>
        <p:nvPicPr>
          <p:cNvPr id="40" name="Рисунок 3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97806" y="403787"/>
            <a:ext cx="1109474" cy="505969"/>
          </a:xfrm>
          <a:prstGeom prst="rect">
            <a:avLst/>
          </a:prstGeom>
        </p:spPr>
      </p:pic>
    </p:spTree>
    <p:extLst>
      <p:ext uri="{BB962C8B-B14F-4D97-AF65-F5344CB8AC3E}">
        <p14:creationId xmlns:p14="http://schemas.microsoft.com/office/powerpoint/2010/main" val="25339771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68796" y="2393157"/>
            <a:ext cx="7283747" cy="3829843"/>
          </a:xfrm>
        </p:spPr>
        <p:txBody>
          <a:bodyPr>
            <a:normAutofit fontScale="90000"/>
          </a:bodyPr>
          <a:lstStyle/>
          <a:p>
            <a:r>
              <a:rPr lang="ru-RU" sz="3600" dirty="0" smtClean="0"/>
              <a:t>Благодарю за внимание!</a:t>
            </a:r>
            <a:r>
              <a:rPr lang="ru-RU" dirty="0" smtClean="0"/>
              <a:t/>
            </a:r>
            <a:br>
              <a:rPr lang="ru-RU" dirty="0" smtClean="0"/>
            </a:br>
            <a:r>
              <a:rPr lang="ru-RU" dirty="0"/>
              <a:t/>
            </a:r>
            <a:br>
              <a:rPr lang="ru-RU" dirty="0"/>
            </a:br>
            <a:r>
              <a:rPr lang="ru-RU" dirty="0" smtClean="0"/>
              <a:t/>
            </a:r>
            <a:br>
              <a:rPr lang="ru-RU" dirty="0" smtClean="0"/>
            </a:br>
            <a:r>
              <a:rPr lang="ru-RU" dirty="0"/>
              <a:t/>
            </a:r>
            <a:br>
              <a:rPr lang="ru-RU" dirty="0"/>
            </a:br>
            <a:r>
              <a:rPr lang="ru-RU" dirty="0" smtClean="0"/>
              <a:t/>
            </a:r>
            <a:br>
              <a:rPr lang="ru-RU" dirty="0" smtClean="0"/>
            </a:br>
            <a:r>
              <a:rPr lang="ru-RU" dirty="0"/>
              <a:t/>
            </a:r>
            <a:br>
              <a:rPr lang="ru-RU" dirty="0"/>
            </a:br>
            <a:r>
              <a:rPr lang="ru-RU" altLang="ru-RU" sz="2000" b="0" dirty="0"/>
              <a:t>Королев Алексей Андреевич</a:t>
            </a:r>
            <a:br>
              <a:rPr lang="ru-RU" altLang="ru-RU" sz="2000" b="0" dirty="0"/>
            </a:br>
            <a:r>
              <a:rPr lang="ru-RU" altLang="ru-RU" sz="2000" b="0" dirty="0"/>
              <a:t/>
            </a:r>
            <a:br>
              <a:rPr lang="ru-RU" altLang="ru-RU" sz="2000" b="0" dirty="0"/>
            </a:br>
            <a:r>
              <a:rPr lang="ru-RU" altLang="ru-RU" sz="2000" b="0" dirty="0"/>
              <a:t>АО «СНИИП», Конструкторский отдел</a:t>
            </a:r>
            <a:r>
              <a:rPr lang="ru-RU" sz="3200" b="0" dirty="0"/>
              <a:t/>
            </a:r>
            <a:br>
              <a:rPr lang="ru-RU" sz="3200" b="0" dirty="0"/>
            </a:br>
            <a:endParaRPr lang="ru-RU" dirty="0"/>
          </a:p>
        </p:txBody>
      </p:sp>
      <p:pic>
        <p:nvPicPr>
          <p:cNvPr id="12" name="Рисунок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7806" y="403787"/>
            <a:ext cx="1109474" cy="505969"/>
          </a:xfrm>
          <a:prstGeom prst="rect">
            <a:avLst/>
          </a:prstGeom>
        </p:spPr>
      </p:pic>
    </p:spTree>
    <p:extLst>
      <p:ext uri="{BB962C8B-B14F-4D97-AF65-F5344CB8AC3E}">
        <p14:creationId xmlns:p14="http://schemas.microsoft.com/office/powerpoint/2010/main" val="6189311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Приложение</a:t>
            </a:r>
            <a:endParaRPr lang="ru-RU" dirty="0"/>
          </a:p>
        </p:txBody>
      </p:sp>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85095" y="3608582"/>
            <a:ext cx="2107739" cy="2201714"/>
          </a:xfrm>
          <a:ln w="38100">
            <a:solidFill>
              <a:schemeClr val="accent2">
                <a:lumMod val="75000"/>
              </a:schemeClr>
            </a:solidFill>
          </a:ln>
        </p:spPr>
      </p:pic>
      <p:sp>
        <p:nvSpPr>
          <p:cNvPr id="4" name="Номер слайда 3"/>
          <p:cNvSpPr>
            <a:spLocks noGrp="1"/>
          </p:cNvSpPr>
          <p:nvPr>
            <p:ph type="sldNum" sz="quarter" idx="12"/>
          </p:nvPr>
        </p:nvSpPr>
        <p:spPr/>
        <p:txBody>
          <a:bodyPr/>
          <a:lstStyle/>
          <a:p>
            <a:fld id="{5FCB72C7-167E-7C40-8C3F-DA0C024C4E13}" type="slidenum">
              <a:rPr lang="ru-RU" smtClean="0"/>
              <a:t>12</a:t>
            </a:fld>
            <a:endParaRPr lang="ru-RU"/>
          </a:p>
        </p:txBody>
      </p:sp>
      <p:pic>
        <p:nvPicPr>
          <p:cNvPr id="6" name="Рисунок 5"/>
          <p:cNvPicPr>
            <a:picLocks noChangeAspect="1"/>
          </p:cNvPicPr>
          <p:nvPr/>
        </p:nvPicPr>
        <p:blipFill>
          <a:blip r:embed="rId3"/>
          <a:stretch>
            <a:fillRect/>
          </a:stretch>
        </p:blipFill>
        <p:spPr>
          <a:xfrm>
            <a:off x="5354845" y="2052639"/>
            <a:ext cx="1941307" cy="1888054"/>
          </a:xfrm>
          <a:prstGeom prst="rect">
            <a:avLst/>
          </a:prstGeom>
        </p:spPr>
      </p:pic>
      <p:pic>
        <p:nvPicPr>
          <p:cNvPr id="7" name="Рисунок 6"/>
          <p:cNvPicPr>
            <a:picLocks noChangeAspect="1"/>
          </p:cNvPicPr>
          <p:nvPr/>
        </p:nvPicPr>
        <p:blipFill>
          <a:blip r:embed="rId4"/>
          <a:stretch>
            <a:fillRect/>
          </a:stretch>
        </p:blipFill>
        <p:spPr>
          <a:xfrm>
            <a:off x="7409121" y="1967965"/>
            <a:ext cx="2062716" cy="2057400"/>
          </a:xfrm>
          <a:prstGeom prst="rect">
            <a:avLst/>
          </a:prstGeom>
        </p:spPr>
      </p:pic>
      <p:pic>
        <p:nvPicPr>
          <p:cNvPr id="8" name="Рисунок 7"/>
          <p:cNvPicPr>
            <a:picLocks noChangeAspect="1"/>
          </p:cNvPicPr>
          <p:nvPr/>
        </p:nvPicPr>
        <p:blipFill>
          <a:blip r:embed="rId5"/>
          <a:stretch>
            <a:fillRect/>
          </a:stretch>
        </p:blipFill>
        <p:spPr>
          <a:xfrm>
            <a:off x="7409122" y="4071326"/>
            <a:ext cx="2028075" cy="1929425"/>
          </a:xfrm>
          <a:prstGeom prst="rect">
            <a:avLst/>
          </a:prstGeom>
        </p:spPr>
      </p:pic>
      <p:pic>
        <p:nvPicPr>
          <p:cNvPr id="9" name="Рисунок 8"/>
          <p:cNvPicPr>
            <a:picLocks noChangeAspect="1"/>
          </p:cNvPicPr>
          <p:nvPr/>
        </p:nvPicPr>
        <p:blipFill>
          <a:blip r:embed="rId6"/>
          <a:stretch>
            <a:fillRect/>
          </a:stretch>
        </p:blipFill>
        <p:spPr>
          <a:xfrm>
            <a:off x="5354844" y="4025366"/>
            <a:ext cx="1853195" cy="1801655"/>
          </a:xfrm>
          <a:prstGeom prst="rect">
            <a:avLst/>
          </a:prstGeom>
        </p:spPr>
      </p:pic>
      <p:pic>
        <p:nvPicPr>
          <p:cNvPr id="10" name="Рисунок 9"/>
          <p:cNvPicPr>
            <a:picLocks noChangeAspect="1"/>
          </p:cNvPicPr>
          <p:nvPr/>
        </p:nvPicPr>
        <p:blipFill>
          <a:blip r:embed="rId7"/>
          <a:stretch>
            <a:fillRect/>
          </a:stretch>
        </p:blipFill>
        <p:spPr>
          <a:xfrm>
            <a:off x="821435" y="1967965"/>
            <a:ext cx="1750688" cy="1746398"/>
          </a:xfrm>
          <a:prstGeom prst="rect">
            <a:avLst/>
          </a:prstGeom>
        </p:spPr>
      </p:pic>
      <p:sp>
        <p:nvSpPr>
          <p:cNvPr id="11" name="Скругленный прямоугольник 10"/>
          <p:cNvSpPr/>
          <p:nvPr/>
        </p:nvSpPr>
        <p:spPr>
          <a:xfrm>
            <a:off x="1157178" y="2329861"/>
            <a:ext cx="1079205" cy="1030583"/>
          </a:xfrm>
          <a:prstGeom prst="roundRect">
            <a:avLst/>
          </a:prstGeom>
          <a:noFill/>
          <a:ln w="38100"/>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sz="1350"/>
          </a:p>
        </p:txBody>
      </p:sp>
      <p:cxnSp>
        <p:nvCxnSpPr>
          <p:cNvPr id="13" name="Прямая со стрелкой 12"/>
          <p:cNvCxnSpPr/>
          <p:nvPr/>
        </p:nvCxnSpPr>
        <p:spPr>
          <a:xfrm>
            <a:off x="2199168" y="3360443"/>
            <a:ext cx="485927" cy="269405"/>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2" name="Рисунок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97806" y="403787"/>
            <a:ext cx="1109474" cy="505969"/>
          </a:xfrm>
          <a:prstGeom prst="rect">
            <a:avLst/>
          </a:prstGeom>
        </p:spPr>
      </p:pic>
    </p:spTree>
    <p:extLst>
      <p:ext uri="{BB962C8B-B14F-4D97-AF65-F5344CB8AC3E}">
        <p14:creationId xmlns:p14="http://schemas.microsoft.com/office/powerpoint/2010/main" val="5434274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Группа 6"/>
          <p:cNvGrpSpPr/>
          <p:nvPr/>
        </p:nvGrpSpPr>
        <p:grpSpPr>
          <a:xfrm>
            <a:off x="1483631" y="1924611"/>
            <a:ext cx="7436567" cy="3911744"/>
            <a:chOff x="1470174" y="1423147"/>
            <a:chExt cx="9915422" cy="5215659"/>
          </a:xfrm>
        </p:grpSpPr>
        <p:pic>
          <p:nvPicPr>
            <p:cNvPr id="3" name="Рисунок 2">
              <a:extLst>
                <a:ext uri="{FF2B5EF4-FFF2-40B4-BE49-F238E27FC236}">
                  <a16:creationId xmlns="" xmlns:a16="http://schemas.microsoft.com/office/drawing/2014/main" id="{85CD82DC-43DE-4077-9573-507B414F48CB}"/>
                </a:ext>
              </a:extLst>
            </p:cNvPr>
            <p:cNvPicPr>
              <a:picLocks noChangeAspect="1"/>
            </p:cNvPicPr>
            <p:nvPr/>
          </p:nvPicPr>
          <p:blipFill>
            <a:blip r:embed="rId5">
              <a:alphaModFix amt="35000"/>
              <a:grayscl/>
            </a:blip>
            <a:stretch>
              <a:fillRect/>
            </a:stretch>
          </p:blipFill>
          <p:spPr>
            <a:xfrm>
              <a:off x="6764143" y="1423147"/>
              <a:ext cx="3850849" cy="2535142"/>
            </a:xfrm>
            <a:prstGeom prst="rect">
              <a:avLst/>
            </a:prstGeom>
            <a:ln>
              <a:noFill/>
            </a:ln>
            <a:effectLst>
              <a:softEdge rad="112500"/>
            </a:effectLst>
          </p:spPr>
        </p:pic>
        <p:pic>
          <p:nvPicPr>
            <p:cNvPr id="5" name="Рисунок 4">
              <a:extLst>
                <a:ext uri="{FF2B5EF4-FFF2-40B4-BE49-F238E27FC236}">
                  <a16:creationId xmlns="" xmlns:a16="http://schemas.microsoft.com/office/drawing/2014/main" id="{85067398-99B6-4792-A69C-2C169349DE2A}"/>
                </a:ext>
              </a:extLst>
            </p:cNvPr>
            <p:cNvPicPr>
              <a:picLocks noChangeAspect="1"/>
            </p:cNvPicPr>
            <p:nvPr/>
          </p:nvPicPr>
          <p:blipFill>
            <a:blip r:embed="rId6">
              <a:alphaModFix amt="20000"/>
              <a:grayscl/>
            </a:blip>
            <a:stretch>
              <a:fillRect/>
            </a:stretch>
          </p:blipFill>
          <p:spPr>
            <a:xfrm>
              <a:off x="1661406" y="4214901"/>
              <a:ext cx="3231873" cy="2423905"/>
            </a:xfrm>
            <a:prstGeom prst="rect">
              <a:avLst/>
            </a:prstGeom>
            <a:ln>
              <a:noFill/>
            </a:ln>
            <a:effectLst>
              <a:softEdge rad="112500"/>
            </a:effectLst>
          </p:spPr>
        </p:pic>
        <p:pic>
          <p:nvPicPr>
            <p:cNvPr id="2" name="Рисунок 1"/>
            <p:cNvPicPr>
              <a:picLocks noChangeAspect="1"/>
            </p:cNvPicPr>
            <p:nvPr/>
          </p:nvPicPr>
          <p:blipFill>
            <a:blip r:embed="rId7">
              <a:alphaModFix amt="35000"/>
              <a:grayscl/>
              <a:extLst>
                <a:ext uri="{28A0092B-C50C-407E-A947-70E740481C1C}">
                  <a14:useLocalDpi xmlns:a14="http://schemas.microsoft.com/office/drawing/2010/main" val="0"/>
                </a:ext>
              </a:extLst>
            </a:blip>
            <a:stretch>
              <a:fillRect/>
            </a:stretch>
          </p:blipFill>
          <p:spPr>
            <a:xfrm>
              <a:off x="1470174" y="1645581"/>
              <a:ext cx="5782364" cy="3252580"/>
            </a:xfrm>
            <a:prstGeom prst="rect">
              <a:avLst/>
            </a:prstGeom>
            <a:ln>
              <a:noFill/>
            </a:ln>
            <a:effectLst>
              <a:softEdge rad="112500"/>
            </a:effectLst>
          </p:spPr>
        </p:pic>
        <p:pic>
          <p:nvPicPr>
            <p:cNvPr id="4" name="Рисунок 3"/>
            <p:cNvPicPr>
              <a:picLocks noChangeAspect="1"/>
            </p:cNvPicPr>
            <p:nvPr/>
          </p:nvPicPr>
          <p:blipFill>
            <a:blip r:embed="rId8">
              <a:alphaModFix amt="35000"/>
              <a:grayscl/>
              <a:extLst>
                <a:ext uri="{28A0092B-C50C-407E-A947-70E740481C1C}">
                  <a14:useLocalDpi xmlns:a14="http://schemas.microsoft.com/office/drawing/2010/main" val="0"/>
                </a:ext>
              </a:extLst>
            </a:blip>
            <a:stretch>
              <a:fillRect/>
            </a:stretch>
          </p:blipFill>
          <p:spPr>
            <a:xfrm>
              <a:off x="6872584" y="3966079"/>
              <a:ext cx="4513012" cy="2640592"/>
            </a:xfrm>
            <a:prstGeom prst="rect">
              <a:avLst/>
            </a:prstGeom>
            <a:ln>
              <a:noFill/>
            </a:ln>
            <a:effectLst>
              <a:softEdge rad="112500"/>
            </a:effectLst>
          </p:spPr>
        </p:pic>
        <p:pic>
          <p:nvPicPr>
            <p:cNvPr id="6" name="Рисунок 5"/>
            <p:cNvPicPr>
              <a:picLocks noChangeAspect="1"/>
            </p:cNvPicPr>
            <p:nvPr/>
          </p:nvPicPr>
          <p:blipFill>
            <a:blip r:embed="rId9">
              <a:alphaModFix amt="35000"/>
              <a:grayscl/>
              <a:extLst>
                <a:ext uri="{28A0092B-C50C-407E-A947-70E740481C1C}">
                  <a14:useLocalDpi xmlns:a14="http://schemas.microsoft.com/office/drawing/2010/main" val="0"/>
                </a:ext>
              </a:extLst>
            </a:blip>
            <a:stretch>
              <a:fillRect/>
            </a:stretch>
          </p:blipFill>
          <p:spPr>
            <a:xfrm>
              <a:off x="4750487" y="4768000"/>
              <a:ext cx="2667000" cy="1714500"/>
            </a:xfrm>
            <a:prstGeom prst="rect">
              <a:avLst/>
            </a:prstGeom>
            <a:ln>
              <a:noFill/>
            </a:ln>
            <a:effectLst>
              <a:softEdge rad="112500"/>
            </a:effectLst>
          </p:spPr>
        </p:pic>
      </p:grpSp>
      <p:sp>
        <p:nvSpPr>
          <p:cNvPr id="16" name="Прямоугольник 15"/>
          <p:cNvSpPr/>
          <p:nvPr/>
        </p:nvSpPr>
        <p:spPr>
          <a:xfrm>
            <a:off x="869634" y="1931285"/>
            <a:ext cx="8050564" cy="3905070"/>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grpSp>
        <p:nvGrpSpPr>
          <p:cNvPr id="23" name="Группа 22"/>
          <p:cNvGrpSpPr/>
          <p:nvPr/>
        </p:nvGrpSpPr>
        <p:grpSpPr>
          <a:xfrm>
            <a:off x="1024462" y="4014720"/>
            <a:ext cx="3855299" cy="1105982"/>
            <a:chOff x="742951" y="5030942"/>
            <a:chExt cx="5140399" cy="1474642"/>
          </a:xfrm>
        </p:grpSpPr>
        <p:sp>
          <p:nvSpPr>
            <p:cNvPr id="13" name="Заголовок 1">
              <a:extLst>
                <a:ext uri="{FF2B5EF4-FFF2-40B4-BE49-F238E27FC236}">
                  <a16:creationId xmlns="" xmlns:a16="http://schemas.microsoft.com/office/drawing/2014/main" id="{496F776B-9FB0-40A6-AD98-3CBBEF4D43E8}"/>
                </a:ext>
              </a:extLst>
            </p:cNvPr>
            <p:cNvSpPr txBox="1">
              <a:spLocks/>
            </p:cNvSpPr>
            <p:nvPr/>
          </p:nvSpPr>
          <p:spPr bwMode="auto">
            <a:xfrm>
              <a:off x="1371112" y="5030942"/>
              <a:ext cx="4512238" cy="1474642"/>
            </a:xfrm>
            <a:prstGeom prst="roundRect">
              <a:avLst/>
            </a:prstGeom>
            <a:noFill/>
            <a:ln w="9525" cap="flat" cmpd="sng" algn="ctr">
              <a:noFill/>
              <a:prstDash val="solid"/>
            </a:ln>
            <a:effectLst/>
          </p:spPr>
          <p:txBody>
            <a:bodyPr rtlCol="0" anchor="t"/>
            <a:lstStyle>
              <a:defPPr>
                <a:defRPr lang="ru-RU"/>
              </a:defPPr>
              <a:lvl1pPr>
                <a:spcAft>
                  <a:spcPts val="1062"/>
                </a:spcAft>
                <a:defRPr sz="1239" b="1" kern="0">
                  <a:solidFill>
                    <a:schemeClr val="tx1">
                      <a:lumMod val="95000"/>
                      <a:lumOff val="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spcBef>
                  <a:spcPts val="450"/>
                </a:spcBef>
                <a:spcAft>
                  <a:spcPts val="450"/>
                </a:spcAft>
              </a:pPr>
              <a:r>
                <a:rPr lang="ru-RU" sz="1350" dirty="0">
                  <a:solidFill>
                    <a:srgbClr val="000000">
                      <a:lumMod val="95000"/>
                      <a:lumOff val="5000"/>
                    </a:srgbClr>
                  </a:solidFill>
                  <a:latin typeface="+mj-lt"/>
                </a:rPr>
                <a:t>Интерактивное руководство</a:t>
              </a:r>
              <a:endParaRPr lang="ru-RU" sz="1350" dirty="0">
                <a:solidFill>
                  <a:srgbClr val="000000">
                    <a:lumMod val="95000"/>
                    <a:lumOff val="5000"/>
                  </a:srgbClr>
                </a:solidFill>
                <a:latin typeface="+mj-lt"/>
              </a:endParaRPr>
            </a:p>
            <a:p>
              <a:r>
                <a:rPr lang="ru-RU" sz="1200" b="0" dirty="0"/>
                <a:t>Доступное интерактивное руководство по ремонтным работам (аналог руководства по эксплуатации) для замены, настройки и прочим проводимым работам.</a:t>
              </a:r>
              <a:endParaRPr lang="ru-RU" sz="1200" b="0" dirty="0"/>
            </a:p>
            <a:p>
              <a:endParaRPr lang="ru-RU" sz="1200" b="0" dirty="0"/>
            </a:p>
          </p:txBody>
        </p:sp>
        <p:pic>
          <p:nvPicPr>
            <p:cNvPr id="20" name="Рисунок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2951" y="5465594"/>
              <a:ext cx="605338" cy="605338"/>
            </a:xfrm>
            <a:prstGeom prst="rect">
              <a:avLst/>
            </a:prstGeom>
          </p:spPr>
        </p:pic>
      </p:grpSp>
      <p:grpSp>
        <p:nvGrpSpPr>
          <p:cNvPr id="22" name="Группа 21"/>
          <p:cNvGrpSpPr/>
          <p:nvPr/>
        </p:nvGrpSpPr>
        <p:grpSpPr>
          <a:xfrm>
            <a:off x="913374" y="2662894"/>
            <a:ext cx="3770911" cy="977986"/>
            <a:chOff x="748877" y="3180984"/>
            <a:chExt cx="5027881" cy="1303981"/>
          </a:xfrm>
        </p:grpSpPr>
        <p:sp>
          <p:nvSpPr>
            <p:cNvPr id="8" name="Заголовок 1">
              <a:extLst>
                <a:ext uri="{FF2B5EF4-FFF2-40B4-BE49-F238E27FC236}">
                  <a16:creationId xmlns="" xmlns:a16="http://schemas.microsoft.com/office/drawing/2014/main" id="{496F776B-9FB0-40A6-AD98-3CBBEF4D43E8}"/>
                </a:ext>
              </a:extLst>
            </p:cNvPr>
            <p:cNvSpPr txBox="1">
              <a:spLocks/>
            </p:cNvSpPr>
            <p:nvPr/>
          </p:nvSpPr>
          <p:spPr bwMode="auto">
            <a:xfrm>
              <a:off x="1368034" y="3180984"/>
              <a:ext cx="4408724" cy="1303981"/>
            </a:xfrm>
            <a:prstGeom prst="roundRect">
              <a:avLst/>
            </a:prstGeom>
            <a:noFill/>
            <a:ln w="9525" cap="flat" cmpd="sng" algn="ctr">
              <a:noFill/>
              <a:prstDash val="solid"/>
            </a:ln>
            <a:effectLst/>
          </p:spPr>
          <p:txBody>
            <a:bodyPr rtlCol="0" anchor="t"/>
            <a:lstStyle>
              <a:defPPr>
                <a:defRPr lang="ru-RU"/>
              </a:defPPr>
              <a:lvl1pPr>
                <a:spcAft>
                  <a:spcPts val="1062"/>
                </a:spcAft>
                <a:defRPr sz="1239" b="1" kern="0">
                  <a:solidFill>
                    <a:schemeClr val="tx1">
                      <a:lumMod val="95000"/>
                      <a:lumOff val="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spcBef>
                  <a:spcPts val="450"/>
                </a:spcBef>
                <a:spcAft>
                  <a:spcPts val="450"/>
                </a:spcAft>
              </a:pPr>
              <a:r>
                <a:rPr lang="ru-RU" sz="1350" dirty="0">
                  <a:solidFill>
                    <a:srgbClr val="000000">
                      <a:lumMod val="95000"/>
                      <a:lumOff val="5000"/>
                    </a:srgbClr>
                  </a:solidFill>
                  <a:latin typeface="+mj-lt"/>
                </a:rPr>
                <a:t>Математическое моделирование на основе трехмерных моделей</a:t>
              </a:r>
              <a:endParaRPr lang="ru-RU" sz="1350" dirty="0">
                <a:solidFill>
                  <a:srgbClr val="000000">
                    <a:lumMod val="95000"/>
                    <a:lumOff val="5000"/>
                  </a:srgbClr>
                </a:solidFill>
                <a:latin typeface="+mj-lt"/>
              </a:endParaRPr>
            </a:p>
            <a:p>
              <a:r>
                <a:rPr lang="ru-RU" sz="1200" b="0" dirty="0"/>
                <a:t>Расчеты на прочность, стойкость в внешним нагрузкам, расчет траектории потока и т.п.</a:t>
              </a:r>
              <a:endParaRPr lang="ru-RU" sz="1200" b="0" dirty="0"/>
            </a:p>
            <a:p>
              <a:endParaRPr lang="ru-RU" sz="1200" b="0" dirty="0"/>
            </a:p>
          </p:txBody>
        </p:sp>
        <p:pic>
          <p:nvPicPr>
            <p:cNvPr id="21" name="Рисунок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8877" y="3559410"/>
              <a:ext cx="605338" cy="605338"/>
            </a:xfrm>
            <a:prstGeom prst="rect">
              <a:avLst/>
            </a:prstGeom>
          </p:spPr>
        </p:pic>
      </p:grpSp>
      <p:grpSp>
        <p:nvGrpSpPr>
          <p:cNvPr id="15" name="Группа 14"/>
          <p:cNvGrpSpPr/>
          <p:nvPr/>
        </p:nvGrpSpPr>
        <p:grpSpPr>
          <a:xfrm>
            <a:off x="869635" y="1419382"/>
            <a:ext cx="3953033" cy="906280"/>
            <a:chOff x="746384" y="1641545"/>
            <a:chExt cx="5270710" cy="1208373"/>
          </a:xfrm>
        </p:grpSpPr>
        <p:sp>
          <p:nvSpPr>
            <p:cNvPr id="14" name="Заголовок 1">
              <a:extLst>
                <a:ext uri="{FF2B5EF4-FFF2-40B4-BE49-F238E27FC236}">
                  <a16:creationId xmlns="" xmlns:a16="http://schemas.microsoft.com/office/drawing/2014/main" id="{496F776B-9FB0-40A6-AD98-3CBBEF4D43E8}"/>
                </a:ext>
              </a:extLst>
            </p:cNvPr>
            <p:cNvSpPr txBox="1">
              <a:spLocks/>
            </p:cNvSpPr>
            <p:nvPr/>
          </p:nvSpPr>
          <p:spPr bwMode="auto">
            <a:xfrm>
              <a:off x="1371111" y="1641545"/>
              <a:ext cx="4645983" cy="1208373"/>
            </a:xfrm>
            <a:prstGeom prst="roundRect">
              <a:avLst/>
            </a:prstGeom>
            <a:noFill/>
            <a:ln w="9525" cap="flat" cmpd="sng" algn="ctr">
              <a:noFill/>
              <a:prstDash val="solid"/>
            </a:ln>
            <a:effectLst/>
          </p:spPr>
          <p:txBody>
            <a:bodyPr rtlCol="0" anchor="t"/>
            <a:lstStyle>
              <a:defPPr>
                <a:defRPr lang="ru-RU"/>
              </a:defPPr>
              <a:lvl1pPr>
                <a:spcAft>
                  <a:spcPts val="1062"/>
                </a:spcAft>
                <a:defRPr sz="1239" b="1" kern="0">
                  <a:solidFill>
                    <a:schemeClr val="tx1">
                      <a:lumMod val="95000"/>
                      <a:lumOff val="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spcBef>
                  <a:spcPts val="450"/>
                </a:spcBef>
                <a:spcAft>
                  <a:spcPts val="450"/>
                </a:spcAft>
              </a:pPr>
              <a:r>
                <a:rPr lang="ru-RU" sz="1350" dirty="0">
                  <a:solidFill>
                    <a:srgbClr val="000000">
                      <a:lumMod val="95000"/>
                      <a:lumOff val="5000"/>
                    </a:srgbClr>
                  </a:solidFill>
                  <a:latin typeface="+mj-lt"/>
                </a:rPr>
                <a:t>Создание трехмерной модели изделия</a:t>
              </a:r>
              <a:endParaRPr lang="ru-RU" sz="1350" dirty="0">
                <a:solidFill>
                  <a:srgbClr val="000000">
                    <a:lumMod val="95000"/>
                    <a:lumOff val="5000"/>
                  </a:srgbClr>
                </a:solidFill>
                <a:latin typeface="+mj-lt"/>
              </a:endParaRPr>
            </a:p>
            <a:p>
              <a:r>
                <a:rPr lang="ru-RU" sz="1200" b="0" dirty="0"/>
                <a:t>Трехмерная модель изделия – неотъемлемый элемент разработки в современном мире</a:t>
              </a:r>
              <a:endParaRPr lang="ru-RU" sz="1200" b="0" dirty="0"/>
            </a:p>
            <a:p>
              <a:endParaRPr lang="ru-RU" sz="1200" b="0" dirty="0"/>
            </a:p>
          </p:txBody>
        </p:sp>
        <p:pic>
          <p:nvPicPr>
            <p:cNvPr id="17" name="Рисунок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6384" y="1949093"/>
              <a:ext cx="605338" cy="605338"/>
            </a:xfrm>
            <a:prstGeom prst="rect">
              <a:avLst/>
            </a:prstGeom>
          </p:spPr>
        </p:pic>
      </p:grpSp>
      <p:grpSp>
        <p:nvGrpSpPr>
          <p:cNvPr id="25" name="Группа 24"/>
          <p:cNvGrpSpPr/>
          <p:nvPr/>
        </p:nvGrpSpPr>
        <p:grpSpPr>
          <a:xfrm>
            <a:off x="5061335" y="2662894"/>
            <a:ext cx="3858863" cy="1028444"/>
            <a:chOff x="6423073" y="4084341"/>
            <a:chExt cx="5145150" cy="1371259"/>
          </a:xfrm>
        </p:grpSpPr>
        <p:sp>
          <p:nvSpPr>
            <p:cNvPr id="11" name="Заголовок 1">
              <a:extLst>
                <a:ext uri="{FF2B5EF4-FFF2-40B4-BE49-F238E27FC236}">
                  <a16:creationId xmlns="" xmlns:a16="http://schemas.microsoft.com/office/drawing/2014/main" id="{496F776B-9FB0-40A6-AD98-3CBBEF4D43E8}"/>
                </a:ext>
              </a:extLst>
            </p:cNvPr>
            <p:cNvSpPr txBox="1">
              <a:spLocks/>
            </p:cNvSpPr>
            <p:nvPr/>
          </p:nvSpPr>
          <p:spPr bwMode="auto">
            <a:xfrm>
              <a:off x="7067078" y="4084341"/>
              <a:ext cx="4501145" cy="1371259"/>
            </a:xfrm>
            <a:prstGeom prst="roundRect">
              <a:avLst/>
            </a:prstGeom>
            <a:noFill/>
            <a:ln w="9525" cap="flat" cmpd="sng" algn="ctr">
              <a:noFill/>
              <a:prstDash val="solid"/>
            </a:ln>
            <a:effectLst/>
          </p:spPr>
          <p:txBody>
            <a:bodyPr rtlCol="0" anchor="t"/>
            <a:lstStyle>
              <a:defPPr>
                <a:defRPr lang="ru-RU"/>
              </a:defPPr>
              <a:lvl1pPr>
                <a:spcAft>
                  <a:spcPts val="1062"/>
                </a:spcAft>
                <a:defRPr sz="1239" b="1" kern="0">
                  <a:solidFill>
                    <a:schemeClr val="tx1">
                      <a:lumMod val="95000"/>
                      <a:lumOff val="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spcBef>
                  <a:spcPts val="450"/>
                </a:spcBef>
                <a:spcAft>
                  <a:spcPts val="450"/>
                </a:spcAft>
              </a:pPr>
              <a:r>
                <a:rPr lang="ru-RU" sz="1350" dirty="0">
                  <a:solidFill>
                    <a:srgbClr val="000000">
                      <a:lumMod val="95000"/>
                      <a:lumOff val="5000"/>
                    </a:srgbClr>
                  </a:solidFill>
                  <a:latin typeface="+mj-lt"/>
                </a:rPr>
                <a:t>Создание цифрового двойника</a:t>
              </a:r>
              <a:endParaRPr lang="ru-RU" sz="1350" dirty="0">
                <a:solidFill>
                  <a:srgbClr val="000000">
                    <a:lumMod val="95000"/>
                    <a:lumOff val="5000"/>
                  </a:srgbClr>
                </a:solidFill>
                <a:latin typeface="+mj-lt"/>
              </a:endParaRPr>
            </a:p>
            <a:p>
              <a:r>
                <a:rPr lang="ru-RU" sz="1200" b="0" dirty="0"/>
                <a:t>Цифровая копия физического объекта или процесса, помогающая оптимизировать эффективность  бизнеса</a:t>
              </a:r>
              <a:endParaRPr lang="ru-RU" sz="1200" b="0" dirty="0"/>
            </a:p>
            <a:p>
              <a:endParaRPr lang="ru-RU" sz="1200" b="0" dirty="0"/>
            </a:p>
          </p:txBody>
        </p:sp>
        <p:pic>
          <p:nvPicPr>
            <p:cNvPr id="18" name="Рисунок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23073" y="4473567"/>
              <a:ext cx="605338" cy="605338"/>
            </a:xfrm>
            <a:prstGeom prst="rect">
              <a:avLst/>
            </a:prstGeom>
          </p:spPr>
        </p:pic>
      </p:grpSp>
      <p:grpSp>
        <p:nvGrpSpPr>
          <p:cNvPr id="24" name="Группа 23"/>
          <p:cNvGrpSpPr/>
          <p:nvPr/>
        </p:nvGrpSpPr>
        <p:grpSpPr>
          <a:xfrm>
            <a:off x="5131752" y="1414036"/>
            <a:ext cx="3892819" cy="958310"/>
            <a:chOff x="6377798" y="2248129"/>
            <a:chExt cx="5190425" cy="1277746"/>
          </a:xfrm>
        </p:grpSpPr>
        <p:sp>
          <p:nvSpPr>
            <p:cNvPr id="9" name="Заголовок 1">
              <a:extLst>
                <a:ext uri="{FF2B5EF4-FFF2-40B4-BE49-F238E27FC236}">
                  <a16:creationId xmlns="" xmlns:a16="http://schemas.microsoft.com/office/drawing/2014/main" id="{496F776B-9FB0-40A6-AD98-3CBBEF4D43E8}"/>
                </a:ext>
              </a:extLst>
            </p:cNvPr>
            <p:cNvSpPr txBox="1">
              <a:spLocks/>
            </p:cNvSpPr>
            <p:nvPr/>
          </p:nvSpPr>
          <p:spPr bwMode="auto">
            <a:xfrm>
              <a:off x="6971946" y="2248129"/>
              <a:ext cx="4596277" cy="1277746"/>
            </a:xfrm>
            <a:prstGeom prst="roundRect">
              <a:avLst/>
            </a:prstGeom>
            <a:noFill/>
            <a:ln w="9525" cap="flat" cmpd="sng" algn="ctr">
              <a:noFill/>
              <a:prstDash val="solid"/>
            </a:ln>
            <a:effectLst/>
          </p:spPr>
          <p:txBody>
            <a:bodyPr rtlCol="0" anchor="t"/>
            <a:lstStyle>
              <a:defPPr>
                <a:defRPr lang="ru-RU"/>
              </a:defPPr>
              <a:lvl1pPr>
                <a:spcAft>
                  <a:spcPts val="1062"/>
                </a:spcAft>
                <a:defRPr sz="1239" b="1" kern="0">
                  <a:solidFill>
                    <a:schemeClr val="tx1">
                      <a:lumMod val="95000"/>
                      <a:lumOff val="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spcBef>
                  <a:spcPts val="450"/>
                </a:spcBef>
                <a:spcAft>
                  <a:spcPts val="450"/>
                </a:spcAft>
              </a:pPr>
              <a:r>
                <a:rPr lang="ru-RU" sz="1350" dirty="0">
                  <a:solidFill>
                    <a:srgbClr val="000000">
                      <a:lumMod val="95000"/>
                      <a:lumOff val="5000"/>
                    </a:srgbClr>
                  </a:solidFill>
                  <a:latin typeface="+mj-lt"/>
                </a:rPr>
                <a:t>Изготовление по трехмерным моделям в рамках Индустрии 4.0</a:t>
              </a:r>
              <a:endParaRPr lang="ru-RU" sz="1350" dirty="0">
                <a:solidFill>
                  <a:srgbClr val="000000">
                    <a:lumMod val="95000"/>
                    <a:lumOff val="5000"/>
                  </a:srgbClr>
                </a:solidFill>
                <a:latin typeface="+mj-lt"/>
              </a:endParaRPr>
            </a:p>
            <a:p>
              <a:r>
                <a:rPr lang="ru-RU" sz="1200" b="0" dirty="0"/>
                <a:t>Отсутствие необходимости бумажного носителя информации для изготовления</a:t>
              </a:r>
              <a:endParaRPr lang="ru-RU" sz="1200" b="0" dirty="0"/>
            </a:p>
            <a:p>
              <a:endParaRPr lang="ru-RU" sz="1200" b="0" dirty="0"/>
            </a:p>
          </p:txBody>
        </p:sp>
        <p:pic>
          <p:nvPicPr>
            <p:cNvPr id="19" name="Рисунок 1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77798" y="2584333"/>
              <a:ext cx="605338" cy="605338"/>
            </a:xfrm>
            <a:prstGeom prst="rect">
              <a:avLst/>
            </a:prstGeom>
          </p:spPr>
        </p:pic>
      </p:grpSp>
      <p:pic>
        <p:nvPicPr>
          <p:cNvPr id="27" name="УДЖГ 43Р">
            <a:hlinkClick r:id="" action="ppaction://media"/>
          </p:cNvPr>
          <p:cNvPicPr>
            <a:picLocks noChangeAspect="1"/>
          </p:cNvPicPr>
          <p:nvPr>
            <a:videoFile r:link="rId1"/>
            <p:extLst>
              <p:ext uri="{DAA4B4D4-6D71-4841-9C94-3DE7FCFB9230}">
                <p14:media xmlns:p14="http://schemas.microsoft.com/office/powerpoint/2010/main" r:embed="rId2">
                  <p14:trim st="21359" end="245"/>
                </p14:media>
              </p:ext>
            </p:extLst>
          </p:nvPr>
        </p:nvPicPr>
        <p:blipFill>
          <a:blip r:embed="rId15"/>
          <a:stretch>
            <a:fillRect/>
          </a:stretch>
        </p:blipFill>
        <p:spPr>
          <a:xfrm>
            <a:off x="5299731" y="4160815"/>
            <a:ext cx="2770330" cy="1558310"/>
          </a:xfrm>
          <a:prstGeom prst="rect">
            <a:avLst/>
          </a:prstGeom>
          <a:ln>
            <a:noFill/>
          </a:ln>
          <a:effectLst>
            <a:outerShdw blurRad="190500" algn="tl" rotWithShape="0">
              <a:srgbClr val="000000">
                <a:alpha val="70000"/>
              </a:srgbClr>
            </a:outerShdw>
          </a:effectLst>
        </p:spPr>
      </p:pic>
      <p:pic>
        <p:nvPicPr>
          <p:cNvPr id="43" name="Рисунок 4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71408" y="7325195"/>
            <a:ext cx="2633859" cy="2274605"/>
          </a:xfrm>
          <a:prstGeom prst="rect">
            <a:avLst/>
          </a:prstGeom>
          <a:ln>
            <a:noFill/>
          </a:ln>
          <a:effectLst>
            <a:outerShdw blurRad="190500" algn="tl" rotWithShape="0">
              <a:srgbClr val="000000">
                <a:alpha val="70000"/>
              </a:srgbClr>
            </a:outerShdw>
          </a:effectLst>
        </p:spPr>
      </p:pic>
      <p:pic>
        <p:nvPicPr>
          <p:cNvPr id="42" name="Рисунок 4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58765" y="7259587"/>
            <a:ext cx="3218530" cy="2273171"/>
          </a:xfrm>
          <a:prstGeom prst="rect">
            <a:avLst/>
          </a:prstGeom>
          <a:ln>
            <a:noFill/>
          </a:ln>
          <a:effectLst>
            <a:outerShdw blurRad="190500" algn="tl" rotWithShape="0">
              <a:srgbClr val="000000">
                <a:alpha val="70000"/>
              </a:srgbClr>
            </a:outerShdw>
          </a:effectLst>
        </p:spPr>
      </p:pic>
      <p:pic>
        <p:nvPicPr>
          <p:cNvPr id="41" name="Рисунок 4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738467" y="6906461"/>
            <a:ext cx="2453213" cy="3189770"/>
          </a:xfrm>
          <a:prstGeom prst="rect">
            <a:avLst/>
          </a:prstGeom>
          <a:ln>
            <a:noFill/>
          </a:ln>
          <a:effectLst>
            <a:outerShdw blurRad="190500" algn="tl" rotWithShape="0">
              <a:srgbClr val="000000">
                <a:alpha val="70000"/>
              </a:srgbClr>
            </a:outerShdw>
          </a:effectLst>
        </p:spPr>
      </p:pic>
      <p:pic>
        <p:nvPicPr>
          <p:cNvPr id="44" name="Рисунок 4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581325" y="3945200"/>
            <a:ext cx="1608713" cy="1699027"/>
          </a:xfrm>
          <a:prstGeom prst="rect">
            <a:avLst/>
          </a:prstGeom>
          <a:ln>
            <a:noFill/>
          </a:ln>
          <a:effectLst>
            <a:outerShdw blurRad="190500" algn="tl" rotWithShape="0">
              <a:srgbClr val="000000">
                <a:alpha val="70000"/>
              </a:srgbClr>
            </a:outerShdw>
          </a:effectLst>
        </p:spPr>
      </p:pic>
      <p:pic>
        <p:nvPicPr>
          <p:cNvPr id="45" name="Рисунок 4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581325" y="5822268"/>
            <a:ext cx="1634908" cy="1692539"/>
          </a:xfrm>
          <a:prstGeom prst="rect">
            <a:avLst/>
          </a:prstGeom>
          <a:ln>
            <a:noFill/>
          </a:ln>
          <a:effectLst>
            <a:outerShdw blurRad="190500" algn="tl" rotWithShape="0">
              <a:srgbClr val="000000">
                <a:alpha val="70000"/>
              </a:srgbClr>
            </a:outerShdw>
          </a:effectLst>
        </p:spPr>
      </p:pic>
      <p:pic>
        <p:nvPicPr>
          <p:cNvPr id="46" name="Рисунок 45"/>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862188" y="1258424"/>
            <a:ext cx="2523080" cy="2442786"/>
          </a:xfrm>
          <a:prstGeom prst="rect">
            <a:avLst/>
          </a:prstGeom>
          <a:ln>
            <a:noFill/>
          </a:ln>
          <a:effectLst>
            <a:outerShdw blurRad="190500" algn="tl" rotWithShape="0">
              <a:srgbClr val="000000">
                <a:alpha val="70000"/>
              </a:srgbClr>
            </a:outerShdw>
          </a:effectLst>
        </p:spPr>
      </p:pic>
      <p:pic>
        <p:nvPicPr>
          <p:cNvPr id="47" name="Рисунок 46"/>
          <p:cNvPicPr/>
          <p:nvPr/>
        </p:nvPicPr>
        <p:blipFill>
          <a:blip r:embed="rId22"/>
          <a:stretch>
            <a:fillRect/>
          </a:stretch>
        </p:blipFill>
        <p:spPr>
          <a:xfrm>
            <a:off x="11011067" y="1619715"/>
            <a:ext cx="1859125" cy="1613494"/>
          </a:xfrm>
          <a:prstGeom prst="rect">
            <a:avLst/>
          </a:prstGeom>
          <a:ln>
            <a:noFill/>
          </a:ln>
          <a:effectLst>
            <a:outerShdw blurRad="190500" algn="tl" rotWithShape="0">
              <a:srgbClr val="000000">
                <a:alpha val="70000"/>
              </a:srgbClr>
            </a:outerShdw>
          </a:effectLst>
        </p:spPr>
      </p:pic>
      <p:pic>
        <p:nvPicPr>
          <p:cNvPr id="48" name="Рисунок 47"/>
          <p:cNvPicPr/>
          <p:nvPr/>
        </p:nvPicPr>
        <p:blipFill>
          <a:blip r:embed="rId23"/>
          <a:stretch>
            <a:fillRect/>
          </a:stretch>
        </p:blipFill>
        <p:spPr>
          <a:xfrm>
            <a:off x="-3581325" y="8597384"/>
            <a:ext cx="1874171" cy="1630559"/>
          </a:xfrm>
          <a:prstGeom prst="rect">
            <a:avLst/>
          </a:prstGeom>
          <a:ln>
            <a:noFill/>
          </a:ln>
          <a:effectLst>
            <a:outerShdw blurRad="190500" algn="tl" rotWithShape="0">
              <a:srgbClr val="000000">
                <a:alpha val="70000"/>
              </a:srgbClr>
            </a:outerShdw>
          </a:effectLst>
        </p:spPr>
      </p:pic>
      <p:pic>
        <p:nvPicPr>
          <p:cNvPr id="49" name="Рисунок 48"/>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823471" y="7325195"/>
            <a:ext cx="2292232" cy="1272189"/>
          </a:xfrm>
          <a:prstGeom prst="rect">
            <a:avLst/>
          </a:prstGeom>
          <a:ln>
            <a:noFill/>
          </a:ln>
          <a:effectLst>
            <a:outerShdw blurRad="190500" algn="tl" rotWithShape="0">
              <a:srgbClr val="000000">
                <a:alpha val="70000"/>
              </a:srgbClr>
            </a:outerShdw>
          </a:effectLst>
        </p:spPr>
      </p:pic>
      <p:pic>
        <p:nvPicPr>
          <p:cNvPr id="50" name="Рисунок 49"/>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823471" y="4741900"/>
            <a:ext cx="2234314" cy="1489542"/>
          </a:xfrm>
          <a:prstGeom prst="rect">
            <a:avLst/>
          </a:prstGeom>
          <a:ln>
            <a:noFill/>
          </a:ln>
          <a:effectLst>
            <a:outerShdw blurRad="190500" algn="tl" rotWithShape="0">
              <a:srgbClr val="000000">
                <a:alpha val="70000"/>
              </a:srgbClr>
            </a:outerShdw>
          </a:effectLst>
        </p:spPr>
      </p:pic>
      <p:pic>
        <p:nvPicPr>
          <p:cNvPr id="51" name="Рисунок 50"/>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823471" y="8773045"/>
            <a:ext cx="2974277" cy="1673526"/>
          </a:xfrm>
          <a:prstGeom prst="rect">
            <a:avLst/>
          </a:prstGeom>
          <a:ln>
            <a:noFill/>
          </a:ln>
          <a:effectLst>
            <a:outerShdw blurRad="190500" algn="tl" rotWithShape="0">
              <a:srgbClr val="000000">
                <a:alpha val="70000"/>
              </a:srgbClr>
            </a:outerShdw>
          </a:effectLst>
        </p:spPr>
      </p:pic>
      <p:pic>
        <p:nvPicPr>
          <p:cNvPr id="52" name="Рисунок 51"/>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989049" y="11287706"/>
            <a:ext cx="2931149" cy="1649489"/>
          </a:xfrm>
          <a:prstGeom prst="rect">
            <a:avLst/>
          </a:prstGeom>
          <a:ln>
            <a:noFill/>
          </a:ln>
          <a:effectLst>
            <a:outerShdw blurRad="190500" algn="tl" rotWithShape="0">
              <a:srgbClr val="000000">
                <a:alpha val="70000"/>
              </a:srgbClr>
            </a:outerShdw>
          </a:effectLst>
        </p:spPr>
      </p:pic>
      <p:pic>
        <p:nvPicPr>
          <p:cNvPr id="53" name="Рисунок 52"/>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267058" y="11295400"/>
            <a:ext cx="2411402" cy="1634100"/>
          </a:xfrm>
          <a:prstGeom prst="rect">
            <a:avLst/>
          </a:prstGeom>
          <a:ln>
            <a:noFill/>
          </a:ln>
          <a:effectLst>
            <a:outerShdw blurRad="190500" algn="tl" rotWithShape="0">
              <a:srgbClr val="000000">
                <a:alpha val="70000"/>
              </a:srgbClr>
            </a:outerShdw>
          </a:effectLst>
        </p:spPr>
      </p:pic>
      <p:sp>
        <p:nvSpPr>
          <p:cNvPr id="10" name="Заголовок 1">
            <a:extLst>
              <a:ext uri="{FF2B5EF4-FFF2-40B4-BE49-F238E27FC236}">
                <a16:creationId xmlns="" xmlns:a16="http://schemas.microsoft.com/office/drawing/2014/main" id="{3CBC4B7A-E4C2-4E5C-9F70-9BCFE74FDBC6}"/>
              </a:ext>
            </a:extLst>
          </p:cNvPr>
          <p:cNvSpPr>
            <a:spLocks noGrp="1"/>
          </p:cNvSpPr>
          <p:nvPr>
            <p:ph type="title"/>
          </p:nvPr>
        </p:nvSpPr>
        <p:spPr>
          <a:xfrm>
            <a:off x="944110" y="246098"/>
            <a:ext cx="6723459" cy="994172"/>
          </a:xfrm>
        </p:spPr>
        <p:txBody>
          <a:bodyPr>
            <a:normAutofit/>
          </a:bodyPr>
          <a:lstStyle/>
          <a:p>
            <a:pPr algn="r"/>
            <a:r>
              <a:rPr lang="ru-RU" altLang="ru-RU" dirty="0"/>
              <a:t>Основные задачи </a:t>
            </a:r>
            <a:r>
              <a:rPr lang="ru-RU" altLang="ru-RU" dirty="0" smtClean="0"/>
              <a:t>трехмерного проектирования</a:t>
            </a:r>
            <a:endParaRPr lang="ru-RU" dirty="0"/>
          </a:p>
        </p:txBody>
      </p:sp>
      <p:pic>
        <p:nvPicPr>
          <p:cNvPr id="55" name="Рисунок 54"/>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997806" y="403787"/>
            <a:ext cx="1109474" cy="505969"/>
          </a:xfrm>
          <a:prstGeom prst="rect">
            <a:avLst/>
          </a:prstGeom>
        </p:spPr>
      </p:pic>
    </p:spTree>
    <p:extLst>
      <p:ext uri="{BB962C8B-B14F-4D97-AF65-F5344CB8AC3E}">
        <p14:creationId xmlns:p14="http://schemas.microsoft.com/office/powerpoint/2010/main" val="334881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42" presetClass="path" presetSubtype="0" accel="50000" decel="50000" fill="hold" nodeType="withEffect">
                                  <p:stCondLst>
                                    <p:cond delay="0"/>
                                  </p:stCondLst>
                                  <p:childTnLst>
                                    <p:animMotion origin="layout" path="M 2.77556E-17 4.44444E-6 L 0.02949 -0.6176 " pathEditMode="relative" rAng="0" ptsTypes="AA">
                                      <p:cBhvr>
                                        <p:cTn id="10" dur="2000" fill="hold"/>
                                        <p:tgtEl>
                                          <p:spTgt spid="42"/>
                                        </p:tgtEl>
                                        <p:attrNameLst>
                                          <p:attrName>ppt_x</p:attrName>
                                          <p:attrName>ppt_y</p:attrName>
                                        </p:attrNameLst>
                                      </p:cBhvr>
                                      <p:rCtr x="1474" y="-30880"/>
                                    </p:animMotion>
                                  </p:childTnLst>
                                </p:cTn>
                              </p:par>
                              <p:par>
                                <p:cTn id="11" presetID="42" presetClass="path" presetSubtype="0" accel="50000" decel="50000" fill="hold" nodeType="withEffect">
                                  <p:stCondLst>
                                    <p:cond delay="0"/>
                                  </p:stCondLst>
                                  <p:childTnLst>
                                    <p:animMotion origin="layout" path="M 0.00513 3.7037E-6 L 0.01667 -0.62709 " pathEditMode="relative" rAng="0" ptsTypes="AA">
                                      <p:cBhvr>
                                        <p:cTn id="12" dur="2000" fill="hold"/>
                                        <p:tgtEl>
                                          <p:spTgt spid="43"/>
                                        </p:tgtEl>
                                        <p:attrNameLst>
                                          <p:attrName>ppt_x</p:attrName>
                                          <p:attrName>ppt_y</p:attrName>
                                        </p:attrNameLst>
                                      </p:cBhvr>
                                      <p:rCtr x="577" y="-31366"/>
                                    </p:animMotion>
                                  </p:childTnLst>
                                </p:cTn>
                              </p:par>
                              <p:par>
                                <p:cTn id="13" presetID="42" presetClass="path" presetSubtype="0" accel="50000" decel="50000" fill="hold" nodeType="withEffect">
                                  <p:stCondLst>
                                    <p:cond delay="0"/>
                                  </p:stCondLst>
                                  <p:childTnLst>
                                    <p:animMotion origin="layout" path="M 3.58974E-6 -3.33333E-6 L 0.01891 -0.7 " pathEditMode="relative" rAng="0" ptsTypes="AA">
                                      <p:cBhvr>
                                        <p:cTn id="14" dur="2000" fill="hold"/>
                                        <p:tgtEl>
                                          <p:spTgt spid="41"/>
                                        </p:tgtEl>
                                        <p:attrNameLst>
                                          <p:attrName>ppt_x</p:attrName>
                                          <p:attrName>ppt_y</p:attrName>
                                        </p:attrNameLst>
                                      </p:cBhvr>
                                      <p:rCtr x="946" y="-35000"/>
                                    </p:animMotion>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par>
                                <p:cTn id="21" presetID="10" presetClass="exit" presetSubtype="0" fill="hold" nodeType="withEffect">
                                  <p:stCondLst>
                                    <p:cond delay="0"/>
                                  </p:stCondLst>
                                  <p:childTnLst>
                                    <p:animEffect transition="out" filter="fade">
                                      <p:cBhvr>
                                        <p:cTn id="22" dur="500"/>
                                        <p:tgtEl>
                                          <p:spTgt spid="42"/>
                                        </p:tgtEl>
                                      </p:cBhvr>
                                    </p:animEffect>
                                    <p:set>
                                      <p:cBhvr>
                                        <p:cTn id="23" dur="1" fill="hold">
                                          <p:stCondLst>
                                            <p:cond delay="499"/>
                                          </p:stCondLst>
                                        </p:cTn>
                                        <p:tgtEl>
                                          <p:spTgt spid="42"/>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43"/>
                                        </p:tgtEl>
                                      </p:cBhvr>
                                    </p:animEffect>
                                    <p:set>
                                      <p:cBhvr>
                                        <p:cTn id="26" dur="1" fill="hold">
                                          <p:stCondLst>
                                            <p:cond delay="499"/>
                                          </p:stCondLst>
                                        </p:cTn>
                                        <p:tgtEl>
                                          <p:spTgt spid="43"/>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41"/>
                                        </p:tgtEl>
                                      </p:cBhvr>
                                    </p:animEffect>
                                    <p:set>
                                      <p:cBhvr>
                                        <p:cTn id="29" dur="1" fill="hold">
                                          <p:stCondLst>
                                            <p:cond delay="499"/>
                                          </p:stCondLst>
                                        </p:cTn>
                                        <p:tgtEl>
                                          <p:spTgt spid="41"/>
                                        </p:tgtEl>
                                        <p:attrNameLst>
                                          <p:attrName>style.visibility</p:attrName>
                                        </p:attrNameLst>
                                      </p:cBhvr>
                                      <p:to>
                                        <p:strVal val="hidden"/>
                                      </p:to>
                                    </p:set>
                                  </p:childTnLst>
                                </p:cTn>
                              </p:par>
                              <p:par>
                                <p:cTn id="30" presetID="42" presetClass="path" presetSubtype="0" accel="50000" decel="50000" fill="hold" nodeType="withEffect">
                                  <p:stCondLst>
                                    <p:cond delay="0"/>
                                  </p:stCondLst>
                                  <p:childTnLst>
                                    <p:animMotion origin="layout" path="M 0 -4.07407E-6 L 0.47244 0.37385 " pathEditMode="relative" rAng="0" ptsTypes="AA">
                                      <p:cBhvr>
                                        <p:cTn id="31" dur="2000" fill="hold"/>
                                        <p:tgtEl>
                                          <p:spTgt spid="46"/>
                                        </p:tgtEl>
                                        <p:attrNameLst>
                                          <p:attrName>ppt_x</p:attrName>
                                          <p:attrName>ppt_y</p:attrName>
                                        </p:attrNameLst>
                                      </p:cBhvr>
                                      <p:rCtr x="23622" y="18681"/>
                                    </p:animMotion>
                                  </p:childTnLst>
                                </p:cTn>
                              </p:par>
                              <p:par>
                                <p:cTn id="32" presetID="42" presetClass="path" presetSubtype="0" accel="50000" decel="50000" fill="hold" nodeType="withEffect">
                                  <p:stCondLst>
                                    <p:cond delay="0"/>
                                  </p:stCondLst>
                                  <p:childTnLst>
                                    <p:animMotion origin="layout" path="M 0.11715 -4.07407E-6 L 0.75321 -0.04537 " pathEditMode="relative" rAng="0" ptsTypes="AA">
                                      <p:cBhvr>
                                        <p:cTn id="33" dur="2000" fill="hold"/>
                                        <p:tgtEl>
                                          <p:spTgt spid="44"/>
                                        </p:tgtEl>
                                        <p:attrNameLst>
                                          <p:attrName>ppt_x</p:attrName>
                                          <p:attrName>ppt_y</p:attrName>
                                        </p:attrNameLst>
                                      </p:cBhvr>
                                      <p:rCtr x="31795" y="-2269"/>
                                    </p:animMotion>
                                  </p:childTnLst>
                                </p:cTn>
                              </p:par>
                              <p:par>
                                <p:cTn id="34" presetID="42" presetClass="path" presetSubtype="0" accel="50000" decel="50000" fill="hold" nodeType="withEffect">
                                  <p:stCondLst>
                                    <p:cond delay="0"/>
                                  </p:stCondLst>
                                  <p:childTnLst>
                                    <p:animMotion origin="layout" path="M -3.58974E-6 -3.7037E-6 L 0.89568 -0.14768 " pathEditMode="relative" rAng="0" ptsTypes="AA">
                                      <p:cBhvr>
                                        <p:cTn id="35" dur="2000" fill="hold"/>
                                        <p:tgtEl>
                                          <p:spTgt spid="45"/>
                                        </p:tgtEl>
                                        <p:attrNameLst>
                                          <p:attrName>ppt_x</p:attrName>
                                          <p:attrName>ppt_y</p:attrName>
                                        </p:attrNameLst>
                                      </p:cBhvr>
                                      <p:rCtr x="44776" y="-7384"/>
                                    </p:animMotion>
                                  </p:childTnLst>
                                </p:cTn>
                              </p:par>
                              <p:par>
                                <p:cTn id="36" presetID="42" presetClass="path" presetSubtype="0" accel="50000" decel="50000" fill="hold" nodeType="withEffect">
                                  <p:stCondLst>
                                    <p:cond delay="0"/>
                                  </p:stCondLst>
                                  <p:childTnLst>
                                    <p:animMotion origin="layout" path="M -3.07692E-6 -3.7037E-6 L 1.0742 -0.93264 " pathEditMode="relative" rAng="0" ptsTypes="AA">
                                      <p:cBhvr>
                                        <p:cTn id="37" dur="2000" fill="hold"/>
                                        <p:tgtEl>
                                          <p:spTgt spid="48"/>
                                        </p:tgtEl>
                                        <p:attrNameLst>
                                          <p:attrName>ppt_x</p:attrName>
                                          <p:attrName>ppt_y</p:attrName>
                                        </p:attrNameLst>
                                      </p:cBhvr>
                                      <p:rCtr x="53702" y="-46644"/>
                                    </p:animMotion>
                                  </p:childTnLst>
                                </p:cTn>
                              </p:par>
                              <p:par>
                                <p:cTn id="38" presetID="42" presetClass="path" presetSubtype="0" accel="50000" decel="50000" fill="hold" nodeType="withEffect">
                                  <p:stCondLst>
                                    <p:cond delay="0"/>
                                  </p:stCondLst>
                                  <p:childTnLst>
                                    <p:animMotion origin="layout" path="M 1.53846E-6 -3.7037E-6 L -0.64648 -0.0412 " pathEditMode="relative" rAng="0" ptsTypes="AA">
                                      <p:cBhvr>
                                        <p:cTn id="39" dur="2000" fill="hold"/>
                                        <p:tgtEl>
                                          <p:spTgt spid="47"/>
                                        </p:tgtEl>
                                        <p:attrNameLst>
                                          <p:attrName>ppt_x</p:attrName>
                                          <p:attrName>ppt_y</p:attrName>
                                        </p:attrNameLst>
                                      </p:cBhvr>
                                      <p:rCtr x="-32324" y="-2060"/>
                                    </p:animMotion>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additive="base">
                                        <p:cTn id="44" dur="500" fill="hold"/>
                                        <p:tgtEl>
                                          <p:spTgt spid="24"/>
                                        </p:tgtEl>
                                        <p:attrNameLst>
                                          <p:attrName>ppt_x</p:attrName>
                                        </p:attrNameLst>
                                      </p:cBhvr>
                                      <p:tavLst>
                                        <p:tav tm="0">
                                          <p:val>
                                            <p:strVal val="#ppt_x"/>
                                          </p:val>
                                        </p:tav>
                                        <p:tav tm="100000">
                                          <p:val>
                                            <p:strVal val="#ppt_x"/>
                                          </p:val>
                                        </p:tav>
                                      </p:tavLst>
                                    </p:anim>
                                    <p:anim calcmode="lin" valueType="num">
                                      <p:cBhvr additive="base">
                                        <p:cTn id="45" dur="500" fill="hold"/>
                                        <p:tgtEl>
                                          <p:spTgt spid="24"/>
                                        </p:tgtEl>
                                        <p:attrNameLst>
                                          <p:attrName>ppt_y</p:attrName>
                                        </p:attrNameLst>
                                      </p:cBhvr>
                                      <p:tavLst>
                                        <p:tav tm="0">
                                          <p:val>
                                            <p:strVal val="1+#ppt_h/2"/>
                                          </p:val>
                                        </p:tav>
                                        <p:tav tm="100000">
                                          <p:val>
                                            <p:strVal val="#ppt_y"/>
                                          </p:val>
                                        </p:tav>
                                      </p:tavLst>
                                    </p:anim>
                                  </p:childTnLst>
                                </p:cTn>
                              </p:par>
                              <p:par>
                                <p:cTn id="46" presetID="10" presetClass="exit" presetSubtype="0" fill="hold" nodeType="withEffect">
                                  <p:stCondLst>
                                    <p:cond delay="0"/>
                                  </p:stCondLst>
                                  <p:childTnLst>
                                    <p:animEffect transition="out" filter="fade">
                                      <p:cBhvr>
                                        <p:cTn id="47" dur="500"/>
                                        <p:tgtEl>
                                          <p:spTgt spid="46"/>
                                        </p:tgtEl>
                                      </p:cBhvr>
                                    </p:animEffect>
                                    <p:set>
                                      <p:cBhvr>
                                        <p:cTn id="48" dur="1" fill="hold">
                                          <p:stCondLst>
                                            <p:cond delay="499"/>
                                          </p:stCondLst>
                                        </p:cTn>
                                        <p:tgtEl>
                                          <p:spTgt spid="46"/>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44"/>
                                        </p:tgtEl>
                                      </p:cBhvr>
                                    </p:animEffect>
                                    <p:set>
                                      <p:cBhvr>
                                        <p:cTn id="51" dur="1" fill="hold">
                                          <p:stCondLst>
                                            <p:cond delay="499"/>
                                          </p:stCondLst>
                                        </p:cTn>
                                        <p:tgtEl>
                                          <p:spTgt spid="44"/>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45"/>
                                        </p:tgtEl>
                                      </p:cBhvr>
                                    </p:animEffect>
                                    <p:set>
                                      <p:cBhvr>
                                        <p:cTn id="54" dur="1" fill="hold">
                                          <p:stCondLst>
                                            <p:cond delay="499"/>
                                          </p:stCondLst>
                                        </p:cTn>
                                        <p:tgtEl>
                                          <p:spTgt spid="45"/>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47"/>
                                        </p:tgtEl>
                                      </p:cBhvr>
                                    </p:animEffect>
                                    <p:set>
                                      <p:cBhvr>
                                        <p:cTn id="60" dur="1" fill="hold">
                                          <p:stCondLst>
                                            <p:cond delay="499"/>
                                          </p:stCondLst>
                                        </p:cTn>
                                        <p:tgtEl>
                                          <p:spTgt spid="47"/>
                                        </p:tgtEl>
                                        <p:attrNameLst>
                                          <p:attrName>style.visibility</p:attrName>
                                        </p:attrNameLst>
                                      </p:cBhvr>
                                      <p:to>
                                        <p:strVal val="hidden"/>
                                      </p:to>
                                    </p:set>
                                  </p:childTnLst>
                                </p:cTn>
                              </p:par>
                              <p:par>
                                <p:cTn id="61" presetID="42" presetClass="path" presetSubtype="0" accel="50000" decel="50000" fill="hold" nodeType="withEffect">
                                  <p:stCondLst>
                                    <p:cond delay="0"/>
                                  </p:stCondLst>
                                  <p:childTnLst>
                                    <p:animMotion origin="layout" path="M 0.00513 -0.0037 L -1.03093 -0.14144 " pathEditMode="relative" rAng="0" ptsTypes="AA">
                                      <p:cBhvr>
                                        <p:cTn id="62" dur="2000" fill="hold"/>
                                        <p:tgtEl>
                                          <p:spTgt spid="50"/>
                                        </p:tgtEl>
                                        <p:attrNameLst>
                                          <p:attrName>ppt_x</p:attrName>
                                          <p:attrName>ppt_y</p:attrName>
                                        </p:attrNameLst>
                                      </p:cBhvr>
                                      <p:rCtr x="-51811" y="-6898"/>
                                    </p:animMotion>
                                  </p:childTnLst>
                                </p:cTn>
                              </p:par>
                              <p:par>
                                <p:cTn id="63" presetID="42" presetClass="path" presetSubtype="0" accel="50000" decel="50000" fill="hold" nodeType="withEffect">
                                  <p:stCondLst>
                                    <p:cond delay="0"/>
                                  </p:stCondLst>
                                  <p:childTnLst>
                                    <p:animMotion origin="layout" path="M -3.33333E-6 3.7037E-7 L -0.73541 -0.44699 " pathEditMode="relative" rAng="0" ptsTypes="AA">
                                      <p:cBhvr>
                                        <p:cTn id="64" dur="2000" fill="hold"/>
                                        <p:tgtEl>
                                          <p:spTgt spid="49"/>
                                        </p:tgtEl>
                                        <p:attrNameLst>
                                          <p:attrName>ppt_x</p:attrName>
                                          <p:attrName>ppt_y</p:attrName>
                                        </p:attrNameLst>
                                      </p:cBhvr>
                                      <p:rCtr x="-36779" y="-22361"/>
                                    </p:animMotion>
                                  </p:childTnLst>
                                </p:cTn>
                              </p:par>
                              <p:par>
                                <p:cTn id="65" presetID="42" presetClass="path" presetSubtype="0" accel="50000" decel="50000" fill="hold" nodeType="withEffect">
                                  <p:stCondLst>
                                    <p:cond delay="0"/>
                                  </p:stCondLst>
                                  <p:childTnLst>
                                    <p:animMotion origin="layout" path="M 1.79487E-6 2.59259E-6 L -0.42789 -0.62338 " pathEditMode="relative" rAng="0" ptsTypes="AA">
                                      <p:cBhvr>
                                        <p:cTn id="66" dur="2000" fill="hold"/>
                                        <p:tgtEl>
                                          <p:spTgt spid="51"/>
                                        </p:tgtEl>
                                        <p:attrNameLst>
                                          <p:attrName>ppt_x</p:attrName>
                                          <p:attrName>ppt_y</p:attrName>
                                        </p:attrNameLst>
                                      </p:cBhvr>
                                      <p:rCtr x="-21394" y="-31181"/>
                                    </p:animMotion>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additive="base">
                                        <p:cTn id="71" dur="500" fill="hold"/>
                                        <p:tgtEl>
                                          <p:spTgt spid="25"/>
                                        </p:tgtEl>
                                        <p:attrNameLst>
                                          <p:attrName>ppt_x</p:attrName>
                                        </p:attrNameLst>
                                      </p:cBhvr>
                                      <p:tavLst>
                                        <p:tav tm="0">
                                          <p:val>
                                            <p:strVal val="#ppt_x"/>
                                          </p:val>
                                        </p:tav>
                                        <p:tav tm="100000">
                                          <p:val>
                                            <p:strVal val="#ppt_x"/>
                                          </p:val>
                                        </p:tav>
                                      </p:tavLst>
                                    </p:anim>
                                    <p:anim calcmode="lin" valueType="num">
                                      <p:cBhvr additive="base">
                                        <p:cTn id="72" dur="500" fill="hold"/>
                                        <p:tgtEl>
                                          <p:spTgt spid="25"/>
                                        </p:tgtEl>
                                        <p:attrNameLst>
                                          <p:attrName>ppt_y</p:attrName>
                                        </p:attrNameLst>
                                      </p:cBhvr>
                                      <p:tavLst>
                                        <p:tav tm="0">
                                          <p:val>
                                            <p:strVal val="1+#ppt_h/2"/>
                                          </p:val>
                                        </p:tav>
                                        <p:tav tm="100000">
                                          <p:val>
                                            <p:strVal val="#ppt_y"/>
                                          </p:val>
                                        </p:tav>
                                      </p:tavLst>
                                    </p:anim>
                                  </p:childTnLst>
                                </p:cTn>
                              </p:par>
                              <p:par>
                                <p:cTn id="73" presetID="10" presetClass="exit" presetSubtype="0" fill="hold" nodeType="withEffect">
                                  <p:stCondLst>
                                    <p:cond delay="0"/>
                                  </p:stCondLst>
                                  <p:childTnLst>
                                    <p:animEffect transition="out" filter="fade">
                                      <p:cBhvr>
                                        <p:cTn id="74" dur="500"/>
                                        <p:tgtEl>
                                          <p:spTgt spid="50"/>
                                        </p:tgtEl>
                                      </p:cBhvr>
                                    </p:animEffect>
                                    <p:set>
                                      <p:cBhvr>
                                        <p:cTn id="75" dur="1" fill="hold">
                                          <p:stCondLst>
                                            <p:cond delay="499"/>
                                          </p:stCondLst>
                                        </p:cTn>
                                        <p:tgtEl>
                                          <p:spTgt spid="50"/>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49"/>
                                        </p:tgtEl>
                                      </p:cBhvr>
                                    </p:animEffect>
                                    <p:set>
                                      <p:cBhvr>
                                        <p:cTn id="78" dur="1" fill="hold">
                                          <p:stCondLst>
                                            <p:cond delay="499"/>
                                          </p:stCondLst>
                                        </p:cTn>
                                        <p:tgtEl>
                                          <p:spTgt spid="49"/>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51"/>
                                        </p:tgtEl>
                                      </p:cBhvr>
                                    </p:animEffect>
                                    <p:set>
                                      <p:cBhvr>
                                        <p:cTn id="81" dur="1" fill="hold">
                                          <p:stCondLst>
                                            <p:cond delay="499"/>
                                          </p:stCondLst>
                                        </p:cTn>
                                        <p:tgtEl>
                                          <p:spTgt spid="51"/>
                                        </p:tgtEl>
                                        <p:attrNameLst>
                                          <p:attrName>style.visibility</p:attrName>
                                        </p:attrNameLst>
                                      </p:cBhvr>
                                      <p:to>
                                        <p:strVal val="hidden"/>
                                      </p:to>
                                    </p:set>
                                  </p:childTnLst>
                                </p:cTn>
                              </p:par>
                              <p:par>
                                <p:cTn id="82" presetID="42" presetClass="path" presetSubtype="0" accel="50000" decel="50000" fill="hold" nodeType="withEffect">
                                  <p:stCondLst>
                                    <p:cond delay="0"/>
                                  </p:stCondLst>
                                  <p:childTnLst>
                                    <p:animMotion origin="layout" path="M -4.10256E-6 -2.22222E-6 L -0.03702 -1.03426 " pathEditMode="relative" rAng="0" ptsTypes="AA">
                                      <p:cBhvr>
                                        <p:cTn id="83" dur="2000" fill="hold"/>
                                        <p:tgtEl>
                                          <p:spTgt spid="52"/>
                                        </p:tgtEl>
                                        <p:attrNameLst>
                                          <p:attrName>ppt_x</p:attrName>
                                          <p:attrName>ppt_y</p:attrName>
                                        </p:attrNameLst>
                                      </p:cBhvr>
                                      <p:rCtr x="-1859" y="-51713"/>
                                    </p:animMotion>
                                  </p:childTnLst>
                                </p:cTn>
                              </p:par>
                              <p:par>
                                <p:cTn id="84" presetID="42" presetClass="path" presetSubtype="0" accel="50000" decel="50000" fill="hold" nodeType="withEffect">
                                  <p:stCondLst>
                                    <p:cond delay="0"/>
                                  </p:stCondLst>
                                  <p:childTnLst>
                                    <p:animMotion origin="layout" path="M -2.30769E-6 -3.7037E-6 L -0.21811 -1.01944 " pathEditMode="relative" rAng="0" ptsTypes="AA">
                                      <p:cBhvr>
                                        <p:cTn id="85" dur="2000" fill="hold"/>
                                        <p:tgtEl>
                                          <p:spTgt spid="53"/>
                                        </p:tgtEl>
                                        <p:attrNameLst>
                                          <p:attrName>ppt_x</p:attrName>
                                          <p:attrName>ppt_y</p:attrName>
                                        </p:attrNameLst>
                                      </p:cBhvr>
                                      <p:rCtr x="-10913" y="-50972"/>
                                    </p:animMotion>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nodeType="click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wipe(down)">
                                      <p:cBhvr>
                                        <p:cTn id="90" dur="500"/>
                                        <p:tgtEl>
                                          <p:spTgt spid="27"/>
                                        </p:tgtEl>
                                      </p:cBhvr>
                                    </p:animEffect>
                                  </p:childTnLst>
                                </p:cTn>
                              </p:par>
                              <p:par>
                                <p:cTn id="91" presetID="1" presetClass="mediacall" presetSubtype="0" fill="hold" nodeType="withEffect">
                                  <p:stCondLst>
                                    <p:cond delay="0"/>
                                  </p:stCondLst>
                                  <p:childTnLst>
                                    <p:cmd type="call" cmd="playFrom(0.0)">
                                      <p:cBhvr>
                                        <p:cTn id="92" dur="118129" fill="hold"/>
                                        <p:tgtEl>
                                          <p:spTgt spid="27"/>
                                        </p:tgtEl>
                                      </p:cBhvr>
                                    </p:cmd>
                                  </p:childTnLst>
                                </p:cTn>
                              </p:par>
                              <p:par>
                                <p:cTn id="93" presetID="2" presetClass="entr" presetSubtype="4" fill="hold" nodeType="withEffect">
                                  <p:stCondLst>
                                    <p:cond delay="0"/>
                                  </p:stCondLst>
                                  <p:childTnLst>
                                    <p:set>
                                      <p:cBhvr>
                                        <p:cTn id="94" dur="1" fill="hold">
                                          <p:stCondLst>
                                            <p:cond delay="0"/>
                                          </p:stCondLst>
                                        </p:cTn>
                                        <p:tgtEl>
                                          <p:spTgt spid="23"/>
                                        </p:tgtEl>
                                        <p:attrNameLst>
                                          <p:attrName>style.visibility</p:attrName>
                                        </p:attrNameLst>
                                      </p:cBhvr>
                                      <p:to>
                                        <p:strVal val="visible"/>
                                      </p:to>
                                    </p:set>
                                    <p:anim calcmode="lin" valueType="num">
                                      <p:cBhvr additive="base">
                                        <p:cTn id="95" dur="500" fill="hold"/>
                                        <p:tgtEl>
                                          <p:spTgt spid="23"/>
                                        </p:tgtEl>
                                        <p:attrNameLst>
                                          <p:attrName>ppt_x</p:attrName>
                                        </p:attrNameLst>
                                      </p:cBhvr>
                                      <p:tavLst>
                                        <p:tav tm="0">
                                          <p:val>
                                            <p:strVal val="#ppt_x"/>
                                          </p:val>
                                        </p:tav>
                                        <p:tav tm="100000">
                                          <p:val>
                                            <p:strVal val="#ppt_x"/>
                                          </p:val>
                                        </p:tav>
                                      </p:tavLst>
                                    </p:anim>
                                    <p:anim calcmode="lin" valueType="num">
                                      <p:cBhvr additive="base">
                                        <p:cTn id="96" dur="500" fill="hold"/>
                                        <p:tgtEl>
                                          <p:spTgt spid="23"/>
                                        </p:tgtEl>
                                        <p:attrNameLst>
                                          <p:attrName>ppt_y</p:attrName>
                                        </p:attrNameLst>
                                      </p:cBhvr>
                                      <p:tavLst>
                                        <p:tav tm="0">
                                          <p:val>
                                            <p:strVal val="1+#ppt_h/2"/>
                                          </p:val>
                                        </p:tav>
                                        <p:tav tm="100000">
                                          <p:val>
                                            <p:strVal val="#ppt_y"/>
                                          </p:val>
                                        </p:tav>
                                      </p:tavLst>
                                    </p:anim>
                                  </p:childTnLst>
                                </p:cTn>
                              </p:par>
                              <p:par>
                                <p:cTn id="97" presetID="10" presetClass="exit" presetSubtype="0" fill="hold" nodeType="withEffect">
                                  <p:stCondLst>
                                    <p:cond delay="0"/>
                                  </p:stCondLst>
                                  <p:childTnLst>
                                    <p:animEffect transition="out" filter="fade">
                                      <p:cBhvr>
                                        <p:cTn id="98" dur="500"/>
                                        <p:tgtEl>
                                          <p:spTgt spid="52"/>
                                        </p:tgtEl>
                                      </p:cBhvr>
                                    </p:animEffect>
                                    <p:set>
                                      <p:cBhvr>
                                        <p:cTn id="99" dur="1" fill="hold">
                                          <p:stCondLst>
                                            <p:cond delay="499"/>
                                          </p:stCondLst>
                                        </p:cTn>
                                        <p:tgtEl>
                                          <p:spTgt spid="52"/>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500"/>
                                        <p:tgtEl>
                                          <p:spTgt spid="53"/>
                                        </p:tgtEl>
                                      </p:cBhvr>
                                    </p:animEffect>
                                    <p:set>
                                      <p:cBhvr>
                                        <p:cTn id="102" dur="1" fill="hold">
                                          <p:stCondLst>
                                            <p:cond delay="499"/>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3" repeatCount="indefinite" fill="remove" display="0">
                  <p:stCondLst>
                    <p:cond delay="indefinite"/>
                  </p:stCondLst>
                </p:cTn>
                <p:tgtEl>
                  <p:spTgt spid="27"/>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Группа 3"/>
          <p:cNvGrpSpPr/>
          <p:nvPr/>
        </p:nvGrpSpPr>
        <p:grpSpPr>
          <a:xfrm>
            <a:off x="938214" y="2035969"/>
            <a:ext cx="8203065" cy="3664600"/>
            <a:chOff x="742951" y="1571625"/>
            <a:chExt cx="10937420" cy="4886133"/>
          </a:xfrm>
        </p:grpSpPr>
        <p:pic>
          <p:nvPicPr>
            <p:cNvPr id="3" name="Рисунок 2">
              <a:extLst>
                <a:ext uri="{FF2B5EF4-FFF2-40B4-BE49-F238E27FC236}">
                  <a16:creationId xmlns="" xmlns:a16="http://schemas.microsoft.com/office/drawing/2014/main" id="{85CD82DC-43DE-4077-9573-507B414F48CB}"/>
                </a:ext>
              </a:extLst>
            </p:cNvPr>
            <p:cNvPicPr>
              <a:picLocks noChangeAspect="1"/>
            </p:cNvPicPr>
            <p:nvPr/>
          </p:nvPicPr>
          <p:blipFill>
            <a:blip r:embed="rId3">
              <a:alphaModFix amt="35000"/>
            </a:blip>
            <a:stretch>
              <a:fillRect/>
            </a:stretch>
          </p:blipFill>
          <p:spPr>
            <a:xfrm>
              <a:off x="5750351" y="2553828"/>
              <a:ext cx="5930020" cy="3903930"/>
            </a:xfrm>
            <a:prstGeom prst="rect">
              <a:avLst/>
            </a:prstGeom>
            <a:ln>
              <a:noFill/>
            </a:ln>
            <a:effectLst>
              <a:softEdge rad="112500"/>
            </a:effectLst>
          </p:spPr>
        </p:pic>
        <p:pic>
          <p:nvPicPr>
            <p:cNvPr id="5" name="Рисунок 4">
              <a:extLst>
                <a:ext uri="{FF2B5EF4-FFF2-40B4-BE49-F238E27FC236}">
                  <a16:creationId xmlns="" xmlns:a16="http://schemas.microsoft.com/office/drawing/2014/main" id="{85067398-99B6-4792-A69C-2C169349DE2A}"/>
                </a:ext>
              </a:extLst>
            </p:cNvPr>
            <p:cNvPicPr>
              <a:picLocks noChangeAspect="1"/>
            </p:cNvPicPr>
            <p:nvPr/>
          </p:nvPicPr>
          <p:blipFill>
            <a:blip r:embed="rId4">
              <a:alphaModFix amt="20000"/>
            </a:blip>
            <a:stretch>
              <a:fillRect/>
            </a:stretch>
          </p:blipFill>
          <p:spPr>
            <a:xfrm>
              <a:off x="742951" y="1571625"/>
              <a:ext cx="4953000" cy="3714750"/>
            </a:xfrm>
            <a:prstGeom prst="rect">
              <a:avLst/>
            </a:prstGeom>
            <a:ln>
              <a:noFill/>
            </a:ln>
            <a:effectLst>
              <a:softEdge rad="112500"/>
            </a:effectLst>
          </p:spPr>
        </p:pic>
      </p:grpSp>
      <p:sp>
        <p:nvSpPr>
          <p:cNvPr id="9" name="Прямоугольник 8"/>
          <p:cNvSpPr/>
          <p:nvPr/>
        </p:nvSpPr>
        <p:spPr>
          <a:xfrm>
            <a:off x="811450" y="1958908"/>
            <a:ext cx="8484951" cy="387404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0" name="Заголовок 1">
            <a:extLst>
              <a:ext uri="{FF2B5EF4-FFF2-40B4-BE49-F238E27FC236}">
                <a16:creationId xmlns="" xmlns:a16="http://schemas.microsoft.com/office/drawing/2014/main" id="{3CBC4B7A-E4C2-4E5C-9F70-9BCFE74FDBC6}"/>
              </a:ext>
            </a:extLst>
          </p:cNvPr>
          <p:cNvSpPr>
            <a:spLocks noGrp="1"/>
          </p:cNvSpPr>
          <p:nvPr>
            <p:ph type="title"/>
          </p:nvPr>
        </p:nvSpPr>
        <p:spPr>
          <a:xfrm>
            <a:off x="1009859" y="252986"/>
            <a:ext cx="6723459" cy="994172"/>
          </a:xfrm>
        </p:spPr>
        <p:txBody>
          <a:bodyPr>
            <a:normAutofit/>
          </a:bodyPr>
          <a:lstStyle/>
          <a:p>
            <a:pPr algn="r"/>
            <a:r>
              <a:rPr lang="ru-RU" altLang="ru-RU" dirty="0" smtClean="0"/>
              <a:t>Основные задачи компьютерного математического моделирования</a:t>
            </a:r>
            <a:endParaRPr lang="ru-RU" dirty="0"/>
          </a:p>
        </p:txBody>
      </p:sp>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213" y="411834"/>
            <a:ext cx="598610" cy="598610"/>
          </a:xfrm>
          <a:prstGeom prst="rect">
            <a:avLst/>
          </a:prstGeom>
        </p:spPr>
      </p:pic>
      <p:grpSp>
        <p:nvGrpSpPr>
          <p:cNvPr id="2" name="Группа 1"/>
          <p:cNvGrpSpPr/>
          <p:nvPr/>
        </p:nvGrpSpPr>
        <p:grpSpPr>
          <a:xfrm>
            <a:off x="1536824" y="3760843"/>
            <a:ext cx="6669507" cy="1181413"/>
            <a:chOff x="1836931" y="1943352"/>
            <a:chExt cx="8892676" cy="1575217"/>
          </a:xfrm>
        </p:grpSpPr>
        <p:sp>
          <p:nvSpPr>
            <p:cNvPr id="14" name="Заголовок 1">
              <a:extLst>
                <a:ext uri="{FF2B5EF4-FFF2-40B4-BE49-F238E27FC236}">
                  <a16:creationId xmlns="" xmlns:a16="http://schemas.microsoft.com/office/drawing/2014/main" id="{496F776B-9FB0-40A6-AD98-3CBBEF4D43E8}"/>
                </a:ext>
              </a:extLst>
            </p:cNvPr>
            <p:cNvSpPr txBox="1">
              <a:spLocks/>
            </p:cNvSpPr>
            <p:nvPr/>
          </p:nvSpPr>
          <p:spPr bwMode="auto">
            <a:xfrm>
              <a:off x="3106770" y="1943352"/>
              <a:ext cx="7622837" cy="1575217"/>
            </a:xfrm>
            <a:prstGeom prst="roundRect">
              <a:avLst/>
            </a:prstGeom>
            <a:noFill/>
            <a:ln w="9525" cap="flat" cmpd="sng" algn="ctr">
              <a:noFill/>
              <a:prstDash val="solid"/>
            </a:ln>
            <a:effectLst/>
          </p:spPr>
          <p:txBody>
            <a:bodyPr rtlCol="0" anchor="t"/>
            <a:lstStyle>
              <a:defPPr>
                <a:defRPr lang="ru-RU"/>
              </a:defPPr>
              <a:lvl1pPr>
                <a:spcAft>
                  <a:spcPts val="1062"/>
                </a:spcAft>
                <a:defRPr sz="1239" b="1" kern="0">
                  <a:solidFill>
                    <a:schemeClr val="tx1">
                      <a:lumMod val="95000"/>
                      <a:lumOff val="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spcBef>
                  <a:spcPts val="450"/>
                </a:spcBef>
                <a:spcAft>
                  <a:spcPts val="450"/>
                </a:spcAft>
              </a:pPr>
              <a:r>
                <a:rPr lang="ru-RU" sz="1350" dirty="0">
                  <a:solidFill>
                    <a:srgbClr val="000000">
                      <a:lumMod val="95000"/>
                      <a:lumOff val="5000"/>
                    </a:srgbClr>
                  </a:solidFill>
                  <a:latin typeface="+mj-lt"/>
                </a:rPr>
                <a:t>Моделирование на этапе эскизного проектирования</a:t>
              </a:r>
            </a:p>
            <a:p>
              <a:r>
                <a:rPr lang="ru-RU" sz="1200" b="0" dirty="0"/>
                <a:t>При разработке новых устройств и их составных частей необходимо уже на этапе эскизного моделирования в САПР провести оптимизацию </a:t>
              </a:r>
              <a:r>
                <a:rPr lang="ru-RU" sz="1200" b="0" dirty="0"/>
                <a:t>конструкций, </a:t>
              </a:r>
              <a:r>
                <a:rPr lang="ru-RU" sz="1200" b="0" dirty="0"/>
                <a:t>сосудов, трактов и т.п. с целью </a:t>
              </a:r>
              <a:r>
                <a:rPr lang="ru-RU" sz="1200" b="0" dirty="0"/>
                <a:t>повышения механических характеристик изделий, снижения </a:t>
              </a:r>
              <a:r>
                <a:rPr lang="ru-RU" sz="1200" b="0" dirty="0"/>
                <a:t>количества застойных зон и областей с повышенной турбулентностью потока</a:t>
              </a:r>
              <a:r>
                <a:rPr lang="ru-RU" sz="1200" b="0" dirty="0"/>
                <a:t>.</a:t>
              </a:r>
              <a:endParaRPr lang="ru-RU" sz="1200" b="0" dirty="0"/>
            </a:p>
            <a:p>
              <a:endParaRPr lang="ru-RU" sz="1200" b="0" dirty="0"/>
            </a:p>
            <a:p>
              <a:endParaRPr lang="ru-RU" sz="1200" b="0" dirty="0"/>
            </a:p>
          </p:txBody>
        </p:sp>
        <p:pic>
          <p:nvPicPr>
            <p:cNvPr id="6" name="Рисунок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6931" y="2096039"/>
              <a:ext cx="1269841" cy="1269841"/>
            </a:xfrm>
            <a:prstGeom prst="rect">
              <a:avLst/>
            </a:prstGeom>
          </p:spPr>
        </p:pic>
      </p:grpSp>
      <p:grpSp>
        <p:nvGrpSpPr>
          <p:cNvPr id="11" name="Группа 10"/>
          <p:cNvGrpSpPr/>
          <p:nvPr/>
        </p:nvGrpSpPr>
        <p:grpSpPr>
          <a:xfrm>
            <a:off x="1630317" y="1604316"/>
            <a:ext cx="6498080" cy="1635202"/>
            <a:chOff x="2065502" y="3941924"/>
            <a:chExt cx="8664106" cy="2180269"/>
          </a:xfrm>
        </p:grpSpPr>
        <p:sp>
          <p:nvSpPr>
            <p:cNvPr id="15" name="Заголовок 1">
              <a:extLst>
                <a:ext uri="{FF2B5EF4-FFF2-40B4-BE49-F238E27FC236}">
                  <a16:creationId xmlns="" xmlns:a16="http://schemas.microsoft.com/office/drawing/2014/main" id="{496F776B-9FB0-40A6-AD98-3CBBEF4D43E8}"/>
                </a:ext>
              </a:extLst>
            </p:cNvPr>
            <p:cNvSpPr txBox="1">
              <a:spLocks/>
            </p:cNvSpPr>
            <p:nvPr/>
          </p:nvSpPr>
          <p:spPr bwMode="auto">
            <a:xfrm>
              <a:off x="3106772" y="3941924"/>
              <a:ext cx="7622836" cy="2180269"/>
            </a:xfrm>
            <a:prstGeom prst="roundRect">
              <a:avLst/>
            </a:prstGeom>
            <a:noFill/>
            <a:ln w="9525" cap="flat" cmpd="sng" algn="ctr">
              <a:noFill/>
              <a:prstDash val="solid"/>
            </a:ln>
            <a:effectLst/>
          </p:spPr>
          <p:txBody>
            <a:bodyPr rtlCol="0" anchor="t"/>
            <a:lstStyle>
              <a:defPPr>
                <a:defRPr lang="ru-RU"/>
              </a:defPPr>
              <a:lvl1pPr>
                <a:spcAft>
                  <a:spcPts val="1062"/>
                </a:spcAft>
                <a:defRPr sz="1239" b="1" kern="0">
                  <a:solidFill>
                    <a:schemeClr val="tx1">
                      <a:lumMod val="95000"/>
                      <a:lumOff val="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spcBef>
                  <a:spcPts val="450"/>
                </a:spcBef>
                <a:spcAft>
                  <a:spcPts val="450"/>
                </a:spcAft>
              </a:pPr>
              <a:r>
                <a:rPr lang="ru-RU" sz="1350" dirty="0">
                  <a:solidFill>
                    <a:srgbClr val="000000">
                      <a:lumMod val="95000"/>
                      <a:lumOff val="5000"/>
                    </a:srgbClr>
                  </a:solidFill>
                  <a:latin typeface="+mj-lt"/>
                </a:rPr>
                <a:t>Моделирование в задачах </a:t>
              </a:r>
              <a:r>
                <a:rPr lang="ru-RU" sz="1350" dirty="0">
                  <a:solidFill>
                    <a:srgbClr val="000000">
                      <a:lumMod val="95000"/>
                      <a:lumOff val="5000"/>
                    </a:srgbClr>
                  </a:solidFill>
                  <a:latin typeface="+mj-lt"/>
                </a:rPr>
                <a:t>по оптимизации, модернизации конструкции</a:t>
              </a:r>
            </a:p>
            <a:p>
              <a:pPr>
                <a:spcBef>
                  <a:spcPts val="450"/>
                </a:spcBef>
                <a:spcAft>
                  <a:spcPts val="450"/>
                </a:spcAft>
              </a:pPr>
              <a:r>
                <a:rPr lang="ru-RU" sz="1200" b="0" dirty="0"/>
                <a:t>При оптимизации или модернизации </a:t>
              </a:r>
              <a:r>
                <a:rPr lang="ru-RU" sz="1200" b="0" dirty="0"/>
                <a:t>существующих устройств необходимо провести минимальное количество доработки конструкции с максимальным качеством </a:t>
              </a:r>
              <a:r>
                <a:rPr lang="ru-RU" sz="1200" b="0" dirty="0"/>
                <a:t>полученных характеристик деталей, получить оптимальное направление движения потока </a:t>
              </a:r>
              <a:r>
                <a:rPr lang="ru-RU" sz="1200" b="0" dirty="0"/>
                <a:t>(отсутствие застойных зон и зон с повышенной турбулентностью)</a:t>
              </a:r>
            </a:p>
          </p:txBody>
        </p:sp>
        <p:pic>
          <p:nvPicPr>
            <p:cNvPr id="7" name="Рисунок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65502" y="4459901"/>
              <a:ext cx="812698" cy="812698"/>
            </a:xfrm>
            <a:prstGeom prst="rect">
              <a:avLst/>
            </a:prstGeom>
          </p:spPr>
        </p:pic>
      </p:grpSp>
      <p:pic>
        <p:nvPicPr>
          <p:cNvPr id="16" name="Рисунок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97806" y="403787"/>
            <a:ext cx="1109474" cy="505969"/>
          </a:xfrm>
          <a:prstGeom prst="rect">
            <a:avLst/>
          </a:prstGeom>
        </p:spPr>
      </p:pic>
    </p:spTree>
    <p:extLst>
      <p:ext uri="{BB962C8B-B14F-4D97-AF65-F5344CB8AC3E}">
        <p14:creationId xmlns:p14="http://schemas.microsoft.com/office/powerpoint/2010/main" val="117580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3109230" y="212676"/>
            <a:ext cx="4703349" cy="1200150"/>
          </a:xfrm>
        </p:spPr>
        <p:txBody>
          <a:bodyPr>
            <a:normAutofit/>
          </a:bodyPr>
          <a:lstStyle/>
          <a:p>
            <a:pPr algn="r"/>
            <a:r>
              <a:rPr lang="ru-RU" dirty="0" smtClean="0"/>
              <a:t>Обоснование использования моделирования потока среды</a:t>
            </a:r>
            <a:br>
              <a:rPr lang="ru-RU" dirty="0" smtClean="0"/>
            </a:br>
            <a:endParaRPr lang="ru-RU" dirty="0"/>
          </a:p>
        </p:txBody>
      </p:sp>
      <p:pic>
        <p:nvPicPr>
          <p:cNvPr id="12" name="Объект 1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13207" y="3604127"/>
            <a:ext cx="573292" cy="573292"/>
          </a:xfrm>
        </p:spPr>
      </p:pic>
      <p:sp>
        <p:nvSpPr>
          <p:cNvPr id="10" name="Текст 9"/>
          <p:cNvSpPr>
            <a:spLocks noGrp="1"/>
          </p:cNvSpPr>
          <p:nvPr>
            <p:ph type="body" sz="half" idx="2"/>
          </p:nvPr>
        </p:nvSpPr>
        <p:spPr>
          <a:xfrm>
            <a:off x="1667460" y="1351768"/>
            <a:ext cx="6609767" cy="939810"/>
          </a:xfrm>
        </p:spPr>
        <p:txBody>
          <a:bodyPr>
            <a:normAutofit/>
          </a:bodyPr>
          <a:lstStyle/>
          <a:p>
            <a:r>
              <a:rPr lang="ru-RU" dirty="0" smtClean="0"/>
              <a:t>На основании исходных данных для проектирования и накопленного опыта эксплуатации проведение математических расчетов обосновано для достижения целей:</a:t>
            </a:r>
          </a:p>
        </p:txBody>
      </p:sp>
      <p:pic>
        <p:nvPicPr>
          <p:cNvPr id="15" name="Рисунок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10" y="4530950"/>
            <a:ext cx="476191" cy="476191"/>
          </a:xfrm>
          <a:prstGeom prst="rect">
            <a:avLst/>
          </a:prstGeom>
        </p:spPr>
      </p:pic>
      <p:pic>
        <p:nvPicPr>
          <p:cNvPr id="14" name="Рисунок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1756" y="2439127"/>
            <a:ext cx="614956" cy="614956"/>
          </a:xfrm>
          <a:prstGeom prst="rect">
            <a:avLst/>
          </a:prstGeom>
        </p:spPr>
      </p:pic>
      <p:sp>
        <p:nvSpPr>
          <p:cNvPr id="9" name="Текст 9"/>
          <p:cNvSpPr txBox="1">
            <a:spLocks/>
          </p:cNvSpPr>
          <p:nvPr/>
        </p:nvSpPr>
        <p:spPr>
          <a:xfrm>
            <a:off x="1676712" y="2342928"/>
            <a:ext cx="2949178" cy="572775"/>
          </a:xfrm>
          <a:prstGeom prst="rect">
            <a:avLst/>
          </a:prstGeom>
        </p:spPr>
        <p:txBody>
          <a:bodyPr vert="horz" lIns="68580" tIns="34290" rIns="68580" bIns="3429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ru-RU" sz="1200" dirty="0"/>
          </a:p>
          <a:p>
            <a:r>
              <a:rPr lang="ru-RU" sz="1200" dirty="0"/>
              <a:t>Оптимизация геометрии измерительной камеры</a:t>
            </a:r>
          </a:p>
        </p:txBody>
      </p:sp>
      <p:sp>
        <p:nvSpPr>
          <p:cNvPr id="11" name="Текст 9"/>
          <p:cNvSpPr txBox="1">
            <a:spLocks/>
          </p:cNvSpPr>
          <p:nvPr/>
        </p:nvSpPr>
        <p:spPr>
          <a:xfrm>
            <a:off x="1676712" y="3529731"/>
            <a:ext cx="2949178" cy="577664"/>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ru-RU" sz="1200" dirty="0"/>
          </a:p>
          <a:p>
            <a:r>
              <a:rPr lang="ru-RU" sz="1200" dirty="0"/>
              <a:t>Снижения количества застойных зон</a:t>
            </a:r>
          </a:p>
        </p:txBody>
      </p:sp>
      <p:sp>
        <p:nvSpPr>
          <p:cNvPr id="13" name="Текст 9"/>
          <p:cNvSpPr txBox="1">
            <a:spLocks/>
          </p:cNvSpPr>
          <p:nvPr/>
        </p:nvSpPr>
        <p:spPr>
          <a:xfrm>
            <a:off x="1676712" y="4291589"/>
            <a:ext cx="2949178" cy="754577"/>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ru-RU" sz="1200" dirty="0"/>
          </a:p>
          <a:p>
            <a:r>
              <a:rPr lang="ru-RU" sz="1200" dirty="0"/>
              <a:t>Исключения скапливания осадка в объеме сосуда</a:t>
            </a:r>
          </a:p>
        </p:txBody>
      </p:sp>
      <p:grpSp>
        <p:nvGrpSpPr>
          <p:cNvPr id="6" name="Группа 5"/>
          <p:cNvGrpSpPr/>
          <p:nvPr/>
        </p:nvGrpSpPr>
        <p:grpSpPr>
          <a:xfrm>
            <a:off x="4528183" y="2889298"/>
            <a:ext cx="4499882" cy="1761567"/>
            <a:chOff x="5529577" y="3186982"/>
            <a:chExt cx="5999843" cy="2348756"/>
          </a:xfrm>
        </p:grpSpPr>
        <p:pic>
          <p:nvPicPr>
            <p:cNvPr id="16" name="Рисунок 15"/>
            <p:cNvPicPr>
              <a:picLocks noChangeAspect="1"/>
            </p:cNvPicPr>
            <p:nvPr/>
          </p:nvPicPr>
          <p:blipFill>
            <a:blip r:embed="rId6"/>
            <a:stretch>
              <a:fillRect/>
            </a:stretch>
          </p:blipFill>
          <p:spPr>
            <a:xfrm>
              <a:off x="5529577" y="3186982"/>
              <a:ext cx="2510525" cy="2316761"/>
            </a:xfrm>
            <a:prstGeom prst="rect">
              <a:avLst/>
            </a:prstGeom>
            <a:ln>
              <a:noFill/>
            </a:ln>
            <a:effectLst>
              <a:softEdge rad="112500"/>
            </a:effectLst>
          </p:spPr>
        </p:pic>
        <p:pic>
          <p:nvPicPr>
            <p:cNvPr id="18" name="Рисунок 17"/>
            <p:cNvPicPr>
              <a:picLocks noChangeAspect="1"/>
            </p:cNvPicPr>
            <p:nvPr/>
          </p:nvPicPr>
          <p:blipFill>
            <a:blip r:embed="rId7"/>
            <a:stretch>
              <a:fillRect/>
            </a:stretch>
          </p:blipFill>
          <p:spPr>
            <a:xfrm>
              <a:off x="8547100" y="3186982"/>
              <a:ext cx="2982320" cy="2348756"/>
            </a:xfrm>
            <a:prstGeom prst="rect">
              <a:avLst/>
            </a:prstGeom>
            <a:ln>
              <a:noFill/>
            </a:ln>
            <a:effectLst>
              <a:softEdge rad="112500"/>
            </a:effectLst>
          </p:spPr>
        </p:pic>
        <p:pic>
          <p:nvPicPr>
            <p:cNvPr id="3" name="Рисунок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15064" y="3791082"/>
              <a:ext cx="1269841" cy="1269841"/>
            </a:xfrm>
            <a:prstGeom prst="rect">
              <a:avLst/>
            </a:prstGeom>
          </p:spPr>
        </p:pic>
      </p:grpSp>
      <p:grpSp>
        <p:nvGrpSpPr>
          <p:cNvPr id="7" name="Группа 6"/>
          <p:cNvGrpSpPr/>
          <p:nvPr/>
        </p:nvGrpSpPr>
        <p:grpSpPr>
          <a:xfrm>
            <a:off x="4528184" y="2366512"/>
            <a:ext cx="4395107" cy="1712891"/>
            <a:chOff x="5529577" y="3216428"/>
            <a:chExt cx="5860143" cy="2283854"/>
          </a:xfrm>
        </p:grpSpPr>
        <p:pic>
          <p:nvPicPr>
            <p:cNvPr id="19" name="Рисунок 18"/>
            <p:cNvPicPr/>
            <p:nvPr/>
          </p:nvPicPr>
          <p:blipFill>
            <a:blip r:embed="rId9"/>
            <a:stretch>
              <a:fillRect/>
            </a:stretch>
          </p:blipFill>
          <p:spPr>
            <a:xfrm>
              <a:off x="5529577" y="3222437"/>
              <a:ext cx="2618164" cy="2277845"/>
            </a:xfrm>
            <a:prstGeom prst="rect">
              <a:avLst/>
            </a:prstGeom>
          </p:spPr>
        </p:pic>
        <p:pic>
          <p:nvPicPr>
            <p:cNvPr id="20" name="Рисунок 19"/>
            <p:cNvPicPr/>
            <p:nvPr/>
          </p:nvPicPr>
          <p:blipFill>
            <a:blip r:embed="rId10"/>
            <a:stretch>
              <a:fillRect/>
            </a:stretch>
          </p:blipFill>
          <p:spPr>
            <a:xfrm>
              <a:off x="8771555" y="3216428"/>
              <a:ext cx="2618165" cy="2283723"/>
            </a:xfrm>
            <a:prstGeom prst="rect">
              <a:avLst/>
            </a:prstGeom>
          </p:spPr>
        </p:pic>
        <p:pic>
          <p:nvPicPr>
            <p:cNvPr id="21" name="Рисунок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04540" y="3791082"/>
              <a:ext cx="1269841" cy="1269841"/>
            </a:xfrm>
            <a:prstGeom prst="rect">
              <a:avLst/>
            </a:prstGeom>
          </p:spPr>
        </p:pic>
      </p:grpSp>
      <p:pic>
        <p:nvPicPr>
          <p:cNvPr id="22" name="Рисунок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97806" y="403787"/>
            <a:ext cx="1109474" cy="505969"/>
          </a:xfrm>
          <a:prstGeom prst="rect">
            <a:avLst/>
          </a:prstGeom>
        </p:spPr>
      </p:pic>
    </p:spTree>
    <p:extLst>
      <p:ext uri="{BB962C8B-B14F-4D97-AF65-F5344CB8AC3E}">
        <p14:creationId xmlns:p14="http://schemas.microsoft.com/office/powerpoint/2010/main" val="336305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7"/>
                                        </p:tgtEl>
                                        <p:attrNameLst>
                                          <p:attrName>ppt_x</p:attrName>
                                        </p:attrNameLst>
                                      </p:cBhvr>
                                      <p:tavLst>
                                        <p:tav tm="0">
                                          <p:val>
                                            <p:strVal val="ppt_x"/>
                                          </p:val>
                                        </p:tav>
                                        <p:tav tm="100000">
                                          <p:val>
                                            <p:strVal val="ppt_x"/>
                                          </p:val>
                                        </p:tav>
                                      </p:tavLst>
                                    </p:anim>
                                    <p:anim calcmode="lin" valueType="num">
                                      <p:cBhvr additive="base">
                                        <p:cTn id="21" dur="500"/>
                                        <p:tgtEl>
                                          <p:spTgt spid="7"/>
                                        </p:tgtEl>
                                        <p:attrNameLst>
                                          <p:attrName>ppt_y</p:attrName>
                                        </p:attrNameLst>
                                      </p:cBhvr>
                                      <p:tavLst>
                                        <p:tav tm="0">
                                          <p:val>
                                            <p:strVal val="ppt_y"/>
                                          </p:val>
                                        </p:tav>
                                        <p:tav tm="100000">
                                          <p:val>
                                            <p:strVal val="1+ppt_h/2"/>
                                          </p:val>
                                        </p:tav>
                                      </p:tavLst>
                                    </p:anim>
                                    <p:set>
                                      <p:cBhvr>
                                        <p:cTn id="22" dur="1" fill="hold">
                                          <p:stCondLst>
                                            <p:cond delay="499"/>
                                          </p:stCondLst>
                                        </p:cTn>
                                        <p:tgtEl>
                                          <p:spTgt spid="7"/>
                                        </p:tgtEl>
                                        <p:attrNameLst>
                                          <p:attrName>style.visibility</p:attrName>
                                        </p:attrNameLst>
                                      </p:cBhvr>
                                      <p:to>
                                        <p:strVal val="hidden"/>
                                      </p:to>
                                    </p:set>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381001" y="287460"/>
            <a:ext cx="7486637" cy="994172"/>
          </a:xfrm>
        </p:spPr>
        <p:txBody>
          <a:bodyPr>
            <a:normAutofit fontScale="90000"/>
          </a:bodyPr>
          <a:lstStyle/>
          <a:p>
            <a:pPr algn="r"/>
            <a:r>
              <a:rPr lang="ru-RU" dirty="0"/>
              <a:t>Условное деление гидрогазодинамических расчетов по временному фактору</a:t>
            </a:r>
          </a:p>
        </p:txBody>
      </p:sp>
      <p:sp>
        <p:nvSpPr>
          <p:cNvPr id="2" name="Текст 1"/>
          <p:cNvSpPr>
            <a:spLocks noGrp="1"/>
          </p:cNvSpPr>
          <p:nvPr>
            <p:ph type="body" idx="1"/>
          </p:nvPr>
        </p:nvSpPr>
        <p:spPr>
          <a:xfrm>
            <a:off x="1334300" y="2341476"/>
            <a:ext cx="3249050" cy="347377"/>
          </a:xfrm>
        </p:spPr>
        <p:txBody>
          <a:bodyPr>
            <a:normAutofit fontScale="92500"/>
          </a:bodyPr>
          <a:lstStyle/>
          <a:p>
            <a:r>
              <a:rPr lang="ru-RU" dirty="0"/>
              <a:t>Статический </a:t>
            </a:r>
            <a:r>
              <a:rPr lang="en-US" dirty="0"/>
              <a:t>(static </a:t>
            </a:r>
            <a:r>
              <a:rPr lang="en-US" sz="1650" dirty="0"/>
              <a:t>simulation</a:t>
            </a:r>
            <a:r>
              <a:rPr lang="en-US" dirty="0"/>
              <a:t>)</a:t>
            </a:r>
            <a:endParaRPr lang="ru-RU" dirty="0"/>
          </a:p>
        </p:txBody>
      </p:sp>
      <p:sp>
        <p:nvSpPr>
          <p:cNvPr id="3" name="Текст 2"/>
          <p:cNvSpPr>
            <a:spLocks noGrp="1"/>
          </p:cNvSpPr>
          <p:nvPr>
            <p:ph type="body" sz="quarter" idx="3"/>
          </p:nvPr>
        </p:nvSpPr>
        <p:spPr>
          <a:xfrm>
            <a:off x="5664776" y="2390006"/>
            <a:ext cx="3258515" cy="430212"/>
          </a:xfrm>
        </p:spPr>
        <p:txBody>
          <a:bodyPr>
            <a:noAutofit/>
          </a:bodyPr>
          <a:lstStyle/>
          <a:p>
            <a:r>
              <a:rPr lang="ru-RU" sz="1500" dirty="0"/>
              <a:t>Нестационарный</a:t>
            </a:r>
            <a:r>
              <a:rPr lang="en-US" sz="1500" dirty="0"/>
              <a:t> (time-dependent simulation)</a:t>
            </a:r>
            <a:endParaRPr lang="ru-RU" sz="1500" dirty="0"/>
          </a:p>
        </p:txBody>
      </p:sp>
      <p:sp>
        <p:nvSpPr>
          <p:cNvPr id="4" name="Номер слайда 3"/>
          <p:cNvSpPr>
            <a:spLocks noGrp="1"/>
          </p:cNvSpPr>
          <p:nvPr>
            <p:ph type="sldNum" sz="quarter" idx="12"/>
          </p:nvPr>
        </p:nvSpPr>
        <p:spPr/>
        <p:txBody>
          <a:bodyPr/>
          <a:lstStyle/>
          <a:p>
            <a:fld id="{5FCB72C7-167E-7C40-8C3F-DA0C024C4E13}" type="slidenum">
              <a:rPr lang="ru-RU" smtClean="0"/>
              <a:t>5</a:t>
            </a:fld>
            <a:endParaRPr lang="ru-RU"/>
          </a:p>
        </p:txBody>
      </p:sp>
      <p:grpSp>
        <p:nvGrpSpPr>
          <p:cNvPr id="10" name="Группа 9"/>
          <p:cNvGrpSpPr/>
          <p:nvPr/>
        </p:nvGrpSpPr>
        <p:grpSpPr>
          <a:xfrm>
            <a:off x="5062927" y="3084957"/>
            <a:ext cx="3545927" cy="2357807"/>
            <a:chOff x="6172201" y="2790333"/>
            <a:chExt cx="5321762" cy="3538620"/>
          </a:xfrm>
        </p:grpSpPr>
        <p:pic>
          <p:nvPicPr>
            <p:cNvPr id="9" name="Рисунок 8">
              <a:extLst>
                <a:ext uri="{FF2B5EF4-FFF2-40B4-BE49-F238E27FC236}">
                  <a16:creationId xmlns="" xmlns:a16="http://schemas.microsoft.com/office/drawing/2014/main" id="{51C657B4-87D6-4783-AE58-39B4B863AD46}"/>
                </a:ext>
              </a:extLst>
            </p:cNvPr>
            <p:cNvPicPr>
              <a:picLocks noChangeAspect="1"/>
            </p:cNvPicPr>
            <p:nvPr/>
          </p:nvPicPr>
          <p:blipFill>
            <a:blip r:embed="rId3"/>
            <a:stretch>
              <a:fillRect/>
            </a:stretch>
          </p:blipFill>
          <p:spPr>
            <a:xfrm>
              <a:off x="6172201" y="2790333"/>
              <a:ext cx="2438399" cy="1672045"/>
            </a:xfrm>
            <a:prstGeom prst="rect">
              <a:avLst/>
            </a:prstGeom>
          </p:spPr>
        </p:pic>
        <p:pic>
          <p:nvPicPr>
            <p:cNvPr id="11" name="Рисунок 10">
              <a:extLst>
                <a:ext uri="{FF2B5EF4-FFF2-40B4-BE49-F238E27FC236}">
                  <a16:creationId xmlns="" xmlns:a16="http://schemas.microsoft.com/office/drawing/2014/main" id="{96AA9661-EAB3-4023-95A3-5AB688DB4224}"/>
                </a:ext>
              </a:extLst>
            </p:cNvPr>
            <p:cNvPicPr>
              <a:picLocks noChangeAspect="1"/>
            </p:cNvPicPr>
            <p:nvPr/>
          </p:nvPicPr>
          <p:blipFill>
            <a:blip r:embed="rId4"/>
            <a:stretch>
              <a:fillRect/>
            </a:stretch>
          </p:blipFill>
          <p:spPr>
            <a:xfrm>
              <a:off x="8763795" y="3205913"/>
              <a:ext cx="2730168" cy="2651790"/>
            </a:xfrm>
            <a:prstGeom prst="rect">
              <a:avLst/>
            </a:prstGeom>
          </p:spPr>
        </p:pic>
        <p:pic>
          <p:nvPicPr>
            <p:cNvPr id="13" name="Рисунок 12">
              <a:extLst>
                <a:ext uri="{FF2B5EF4-FFF2-40B4-BE49-F238E27FC236}">
                  <a16:creationId xmlns="" xmlns:a16="http://schemas.microsoft.com/office/drawing/2014/main" id="{C1146A09-2918-417C-B3DB-1C9CB8D1220D}"/>
                </a:ext>
              </a:extLst>
            </p:cNvPr>
            <p:cNvPicPr>
              <a:picLocks noChangeAspect="1"/>
            </p:cNvPicPr>
            <p:nvPr/>
          </p:nvPicPr>
          <p:blipFill>
            <a:blip r:embed="rId5"/>
            <a:stretch>
              <a:fillRect/>
            </a:stretch>
          </p:blipFill>
          <p:spPr>
            <a:xfrm>
              <a:off x="6172201" y="4656908"/>
              <a:ext cx="2496543" cy="1672045"/>
            </a:xfrm>
            <a:prstGeom prst="rect">
              <a:avLst/>
            </a:prstGeom>
          </p:spPr>
        </p:pic>
      </p:grpSp>
      <p:grpSp>
        <p:nvGrpSpPr>
          <p:cNvPr id="12" name="Группа 11"/>
          <p:cNvGrpSpPr/>
          <p:nvPr/>
        </p:nvGrpSpPr>
        <p:grpSpPr>
          <a:xfrm>
            <a:off x="801430" y="2955256"/>
            <a:ext cx="2944672" cy="2487590"/>
            <a:chOff x="830265" y="2617290"/>
            <a:chExt cx="4447579" cy="3757210"/>
          </a:xfrm>
        </p:grpSpPr>
        <p:pic>
          <p:nvPicPr>
            <p:cNvPr id="18" name="Рисунок 17">
              <a:extLst>
                <a:ext uri="{FF2B5EF4-FFF2-40B4-BE49-F238E27FC236}">
                  <a16:creationId xmlns="" xmlns:a16="http://schemas.microsoft.com/office/drawing/2014/main" id="{DE68CF58-72A4-4467-A79D-0C08194066E6}"/>
                </a:ext>
              </a:extLst>
            </p:cNvPr>
            <p:cNvPicPr>
              <a:picLocks noChangeAspect="1"/>
            </p:cNvPicPr>
            <p:nvPr/>
          </p:nvPicPr>
          <p:blipFill>
            <a:blip r:embed="rId6"/>
            <a:stretch>
              <a:fillRect/>
            </a:stretch>
          </p:blipFill>
          <p:spPr>
            <a:xfrm>
              <a:off x="839789" y="4531808"/>
              <a:ext cx="2265361" cy="1842692"/>
            </a:xfrm>
            <a:prstGeom prst="rect">
              <a:avLst/>
            </a:prstGeom>
          </p:spPr>
        </p:pic>
        <p:pic>
          <p:nvPicPr>
            <p:cNvPr id="20" name="Рисунок 19">
              <a:extLst>
                <a:ext uri="{FF2B5EF4-FFF2-40B4-BE49-F238E27FC236}">
                  <a16:creationId xmlns="" xmlns:a16="http://schemas.microsoft.com/office/drawing/2014/main" id="{F08465EE-1E47-48E3-930B-3F8A73E8A2BE}"/>
                </a:ext>
              </a:extLst>
            </p:cNvPr>
            <p:cNvPicPr>
              <a:picLocks noChangeAspect="1"/>
            </p:cNvPicPr>
            <p:nvPr/>
          </p:nvPicPr>
          <p:blipFill>
            <a:blip r:embed="rId7"/>
            <a:stretch>
              <a:fillRect/>
            </a:stretch>
          </p:blipFill>
          <p:spPr>
            <a:xfrm>
              <a:off x="830265" y="2617290"/>
              <a:ext cx="4370385" cy="1591088"/>
            </a:xfrm>
            <a:prstGeom prst="rect">
              <a:avLst/>
            </a:prstGeom>
          </p:spPr>
        </p:pic>
        <p:pic>
          <p:nvPicPr>
            <p:cNvPr id="24" name="Рисунок 23">
              <a:extLst>
                <a:ext uri="{FF2B5EF4-FFF2-40B4-BE49-F238E27FC236}">
                  <a16:creationId xmlns="" xmlns:a16="http://schemas.microsoft.com/office/drawing/2014/main" id="{EAE03BF8-1D6A-4D77-80A2-3261A51F27C6}"/>
                </a:ext>
              </a:extLst>
            </p:cNvPr>
            <p:cNvPicPr>
              <a:picLocks noChangeAspect="1"/>
            </p:cNvPicPr>
            <p:nvPr/>
          </p:nvPicPr>
          <p:blipFill>
            <a:blip r:embed="rId8"/>
            <a:stretch>
              <a:fillRect/>
            </a:stretch>
          </p:blipFill>
          <p:spPr>
            <a:xfrm>
              <a:off x="3258345" y="4975603"/>
              <a:ext cx="2019499" cy="958473"/>
            </a:xfrm>
            <a:prstGeom prst="rect">
              <a:avLst/>
            </a:prstGeom>
          </p:spPr>
        </p:pic>
      </p:grpSp>
      <p:pic>
        <p:nvPicPr>
          <p:cNvPr id="8" name="Рисунок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48414" y="2256634"/>
            <a:ext cx="524856" cy="524856"/>
          </a:xfrm>
          <a:prstGeom prst="rect">
            <a:avLst/>
          </a:prstGeom>
        </p:spPr>
      </p:pic>
      <p:pic>
        <p:nvPicPr>
          <p:cNvPr id="14" name="Рисунок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4999207" y="2306759"/>
            <a:ext cx="596706" cy="596706"/>
          </a:xfrm>
          <a:prstGeom prst="rect">
            <a:avLst/>
          </a:prstGeom>
        </p:spPr>
      </p:pic>
      <p:pic>
        <p:nvPicPr>
          <p:cNvPr id="19" name="Рисунок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97806" y="403787"/>
            <a:ext cx="1109474" cy="505969"/>
          </a:xfrm>
          <a:prstGeom prst="rect">
            <a:avLst/>
          </a:prstGeom>
        </p:spPr>
      </p:pic>
    </p:spTree>
    <p:extLst>
      <p:ext uri="{BB962C8B-B14F-4D97-AF65-F5344CB8AC3E}">
        <p14:creationId xmlns:p14="http://schemas.microsoft.com/office/powerpoint/2010/main" val="25526464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Анимация радиально_1">
            <a:hlinkClick r:id="" action="ppaction://media"/>
          </p:cNvPr>
          <p:cNvPicPr>
            <a:picLocks noGrp="1" noChangeAspect="1"/>
          </p:cNvPicPr>
          <p:nvPr>
            <p:ph idx="1"/>
            <a:videoFile r:link="rId2"/>
            <p:extLst>
              <p:ext uri="{DAA4B4D4-6D71-4841-9C94-3DE7FCFB9230}">
                <p14:media xmlns:p14="http://schemas.microsoft.com/office/powerpoint/2010/main" r:embed="rId1">
                  <p14:fade in="2000"/>
                </p14:media>
              </p:ext>
            </p:extLst>
          </p:nvPr>
        </p:nvPicPr>
        <p:blipFill>
          <a:blip r:embed="rId7"/>
          <a:stretch>
            <a:fillRect/>
          </a:stretch>
        </p:blipFill>
        <p:spPr>
          <a:xfrm>
            <a:off x="2452703" y="3030968"/>
            <a:ext cx="2119661" cy="1646818"/>
          </a:xfrm>
        </p:spPr>
      </p:pic>
      <p:sp>
        <p:nvSpPr>
          <p:cNvPr id="5" name="Заголовок 4"/>
          <p:cNvSpPr>
            <a:spLocks noGrp="1"/>
          </p:cNvSpPr>
          <p:nvPr>
            <p:ph type="title"/>
          </p:nvPr>
        </p:nvSpPr>
        <p:spPr>
          <a:xfrm>
            <a:off x="1210634" y="85803"/>
            <a:ext cx="6723459" cy="1325563"/>
          </a:xfrm>
        </p:spPr>
        <p:txBody>
          <a:bodyPr>
            <a:normAutofit/>
          </a:bodyPr>
          <a:lstStyle/>
          <a:p>
            <a:pPr algn="r"/>
            <a:r>
              <a:rPr lang="ru-RU" dirty="0" smtClean="0"/>
              <a:t>Проектирования измерительной камеры блока детектирования</a:t>
            </a:r>
            <a:endParaRPr lang="ru-RU" dirty="0"/>
          </a:p>
        </p:txBody>
      </p:sp>
      <p:sp>
        <p:nvSpPr>
          <p:cNvPr id="4" name="Номер слайда 3"/>
          <p:cNvSpPr>
            <a:spLocks noGrp="1"/>
          </p:cNvSpPr>
          <p:nvPr>
            <p:ph type="sldNum" sz="quarter" idx="12"/>
          </p:nvPr>
        </p:nvSpPr>
        <p:spPr/>
        <p:txBody>
          <a:bodyPr/>
          <a:lstStyle/>
          <a:p>
            <a:fld id="{5FCB72C7-167E-7C40-8C3F-DA0C024C4E13}" type="slidenum">
              <a:rPr lang="ru-RU" smtClean="0"/>
              <a:t>6</a:t>
            </a:fld>
            <a:endParaRPr lang="ru-RU"/>
          </a:p>
        </p:txBody>
      </p:sp>
      <p:sp>
        <p:nvSpPr>
          <p:cNvPr id="2" name="Текст 1"/>
          <p:cNvSpPr>
            <a:spLocks noGrp="1"/>
          </p:cNvSpPr>
          <p:nvPr>
            <p:ph type="body" idx="4294967295"/>
          </p:nvPr>
        </p:nvSpPr>
        <p:spPr>
          <a:xfrm>
            <a:off x="1783203" y="1674368"/>
            <a:ext cx="6361889" cy="347663"/>
          </a:xfrm>
        </p:spPr>
        <p:txBody>
          <a:bodyPr>
            <a:normAutofit/>
          </a:bodyPr>
          <a:lstStyle/>
          <a:p>
            <a:pPr marL="0" indent="0" algn="ctr">
              <a:buNone/>
            </a:pPr>
            <a:r>
              <a:rPr lang="ru-RU" dirty="0" smtClean="0"/>
              <a:t>Сравнение результатов моделирования расположения патрубков при статическом анализе</a:t>
            </a:r>
            <a:endParaRPr lang="ru-RU" i="1" dirty="0"/>
          </a:p>
        </p:txBody>
      </p:sp>
      <p:pic>
        <p:nvPicPr>
          <p:cNvPr id="14" name="Рисунок 13"/>
          <p:cNvPicPr>
            <a:picLocks noChangeAspect="1"/>
          </p:cNvPicPr>
          <p:nvPr/>
        </p:nvPicPr>
        <p:blipFill>
          <a:blip r:embed="rId8"/>
          <a:stretch>
            <a:fillRect/>
          </a:stretch>
        </p:blipFill>
        <p:spPr>
          <a:xfrm>
            <a:off x="976878" y="2606645"/>
            <a:ext cx="1352087" cy="1247732"/>
          </a:xfrm>
          <a:prstGeom prst="rect">
            <a:avLst/>
          </a:prstGeom>
        </p:spPr>
      </p:pic>
      <p:pic>
        <p:nvPicPr>
          <p:cNvPr id="15" name="Рисунок 14"/>
          <p:cNvPicPr>
            <a:picLocks noChangeAspect="1"/>
          </p:cNvPicPr>
          <p:nvPr/>
        </p:nvPicPr>
        <p:blipFill>
          <a:blip r:embed="rId9"/>
          <a:stretch>
            <a:fillRect/>
          </a:stretch>
        </p:blipFill>
        <p:spPr>
          <a:xfrm>
            <a:off x="976878" y="4132792"/>
            <a:ext cx="1352087" cy="1182519"/>
          </a:xfrm>
          <a:prstGeom prst="rect">
            <a:avLst/>
          </a:prstGeom>
        </p:spPr>
      </p:pic>
      <p:pic>
        <p:nvPicPr>
          <p:cNvPr id="12" name="Анимация 2">
            <a:hlinkClick r:id="" action="ppaction://media"/>
          </p:cNvPr>
          <p:cNvPicPr>
            <a:picLocks noChangeAspect="1"/>
          </p:cNvPicPr>
          <p:nvPr>
            <a:videoFile r:link="rId4"/>
            <p:extLst>
              <p:ext uri="{DAA4B4D4-6D71-4841-9C94-3DE7FCFB9230}">
                <p14:media xmlns:p14="http://schemas.microsoft.com/office/powerpoint/2010/main" r:embed="rId3">
                  <p14:fade in="2000"/>
                </p14:media>
              </p:ext>
            </p:extLst>
          </p:nvPr>
        </p:nvPicPr>
        <p:blipFill>
          <a:blip r:embed="rId10"/>
          <a:stretch>
            <a:fillRect/>
          </a:stretch>
        </p:blipFill>
        <p:spPr>
          <a:xfrm>
            <a:off x="5355933" y="3030968"/>
            <a:ext cx="2151877" cy="1508520"/>
          </a:xfrm>
          <a:prstGeom prst="rect">
            <a:avLst/>
          </a:prstGeom>
        </p:spPr>
      </p:pic>
      <p:pic>
        <p:nvPicPr>
          <p:cNvPr id="18" name="Рисунок 17"/>
          <p:cNvPicPr>
            <a:picLocks noChangeAspect="1"/>
          </p:cNvPicPr>
          <p:nvPr/>
        </p:nvPicPr>
        <p:blipFill>
          <a:blip r:embed="rId11"/>
          <a:stretch>
            <a:fillRect/>
          </a:stretch>
        </p:blipFill>
        <p:spPr>
          <a:xfrm>
            <a:off x="7631549" y="2606644"/>
            <a:ext cx="1606181" cy="1264964"/>
          </a:xfrm>
          <a:prstGeom prst="rect">
            <a:avLst/>
          </a:prstGeom>
        </p:spPr>
      </p:pic>
      <p:pic>
        <p:nvPicPr>
          <p:cNvPr id="19" name="Рисунок 18"/>
          <p:cNvPicPr>
            <a:picLocks noChangeAspect="1"/>
          </p:cNvPicPr>
          <p:nvPr/>
        </p:nvPicPr>
        <p:blipFill>
          <a:blip r:embed="rId12"/>
          <a:stretch>
            <a:fillRect/>
          </a:stretch>
        </p:blipFill>
        <p:spPr>
          <a:xfrm>
            <a:off x="7631549" y="4134610"/>
            <a:ext cx="1606180" cy="1277570"/>
          </a:xfrm>
          <a:prstGeom prst="rect">
            <a:avLst/>
          </a:prstGeom>
        </p:spPr>
      </p:pic>
      <p:pic>
        <p:nvPicPr>
          <p:cNvPr id="3" name="Рисунок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659385" y="3480466"/>
            <a:ext cx="609524" cy="609524"/>
          </a:xfrm>
          <a:prstGeom prst="rect">
            <a:avLst/>
          </a:prstGeom>
        </p:spPr>
      </p:pic>
      <p:pic>
        <p:nvPicPr>
          <p:cNvPr id="20" name="Рисунок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1100216" y="486155"/>
            <a:ext cx="524856" cy="524856"/>
          </a:xfrm>
          <a:prstGeom prst="rect">
            <a:avLst/>
          </a:prstGeom>
        </p:spPr>
      </p:pic>
      <p:pic>
        <p:nvPicPr>
          <p:cNvPr id="21" name="Рисунок 2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997806" y="403787"/>
            <a:ext cx="1109474" cy="505969"/>
          </a:xfrm>
          <a:prstGeom prst="rect">
            <a:avLst/>
          </a:prstGeom>
        </p:spPr>
      </p:pic>
    </p:spTree>
    <p:extLst>
      <p:ext uri="{BB962C8B-B14F-4D97-AF65-F5344CB8AC3E}">
        <p14:creationId xmlns:p14="http://schemas.microsoft.com/office/powerpoint/2010/main" val="364089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60" fill="hold"/>
                                        <p:tgtEl>
                                          <p:spTgt spid="16"/>
                                        </p:tgtEl>
                                      </p:cBhvr>
                                    </p:cmd>
                                  </p:childTnLst>
                                </p:cTn>
                              </p:par>
                              <p:par>
                                <p:cTn id="7" presetID="1" presetClass="mediacall" presetSubtype="0" fill="hold" nodeType="withEffect">
                                  <p:stCondLst>
                                    <p:cond delay="0"/>
                                  </p:stCondLst>
                                  <p:childTnLst>
                                    <p:cmd type="call" cmd="playFrom(0.0)">
                                      <p:cBhvr>
                                        <p:cTn id="8" dur="1016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remove" display="0">
                  <p:stCondLst>
                    <p:cond delay="indefinite"/>
                  </p:stCondLst>
                </p:cTn>
                <p:tgtEl>
                  <p:spTgt spid="16"/>
                </p:tgtEl>
              </p:cMediaNode>
            </p:video>
            <p:seq concurrent="1" nextAc="seek">
              <p:cTn id="10" restart="whenNotActive" fill="hold" evtFilter="cancelBubble" nodeType="interactiveSeq">
                <p:stCondLst>
                  <p:cond evt="onClick" delay="0">
                    <p:tgtEl>
                      <p:spTgt spid="1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6"/>
                                        </p:tgtEl>
                                      </p:cBhvr>
                                    </p:cmd>
                                  </p:childTnLst>
                                </p:cTn>
                              </p:par>
                            </p:childTnLst>
                          </p:cTn>
                        </p:par>
                      </p:childTnLst>
                    </p:cTn>
                  </p:par>
                </p:childTnLst>
              </p:cTn>
              <p:nextCondLst>
                <p:cond evt="onClick" delay="0">
                  <p:tgtEl>
                    <p:spTgt spid="16"/>
                  </p:tgtEl>
                </p:cond>
              </p:nextCondLst>
            </p:seq>
            <p:video>
              <p:cMediaNode vol="80000">
                <p:cTn id="15" repeatCount="indefinite" fill="remove" display="0">
                  <p:stCondLst>
                    <p:cond delay="indefinite"/>
                  </p:stCondLst>
                </p:cTn>
                <p:tgtEl>
                  <p:spTgt spid="12"/>
                </p:tgtEl>
              </p:cMediaNode>
            </p:video>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Вход_верх_ПоверхнВоды">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502983" y="2381861"/>
            <a:ext cx="2202605" cy="1774571"/>
          </a:xfrm>
          <a:prstGeom prst="rect">
            <a:avLst/>
          </a:prstGeom>
        </p:spPr>
      </p:pic>
      <p:pic>
        <p:nvPicPr>
          <p:cNvPr id="36" name="Анимация 2">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618547" y="2381862"/>
            <a:ext cx="1754576" cy="1774571"/>
          </a:xfrm>
          <a:prstGeom prst="rect">
            <a:avLst/>
          </a:prstGeom>
        </p:spPr>
      </p:pic>
      <p:sp>
        <p:nvSpPr>
          <p:cNvPr id="37" name="Текст 2"/>
          <p:cNvSpPr txBox="1">
            <a:spLocks/>
          </p:cNvSpPr>
          <p:nvPr/>
        </p:nvSpPr>
        <p:spPr>
          <a:xfrm>
            <a:off x="5664775" y="2390006"/>
            <a:ext cx="4682688" cy="43021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ru-RU" sz="1500" dirty="0"/>
          </a:p>
        </p:txBody>
      </p:sp>
      <p:pic>
        <p:nvPicPr>
          <p:cNvPr id="38" name="Рисунок 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341835" y="433914"/>
            <a:ext cx="596706" cy="596706"/>
          </a:xfrm>
          <a:prstGeom prst="rect">
            <a:avLst/>
          </a:prstGeom>
        </p:spPr>
      </p:pic>
      <p:sp>
        <p:nvSpPr>
          <p:cNvPr id="2" name="Заголовок 1"/>
          <p:cNvSpPr>
            <a:spLocks noGrp="1"/>
          </p:cNvSpPr>
          <p:nvPr>
            <p:ph type="title"/>
          </p:nvPr>
        </p:nvSpPr>
        <p:spPr>
          <a:xfrm>
            <a:off x="1835225" y="350672"/>
            <a:ext cx="6126317" cy="994172"/>
          </a:xfrm>
        </p:spPr>
        <p:txBody>
          <a:bodyPr>
            <a:normAutofit fontScale="90000"/>
          </a:bodyPr>
          <a:lstStyle/>
          <a:p>
            <a:pPr algn="r"/>
            <a:r>
              <a:rPr lang="ru-RU" dirty="0"/>
              <a:t>Нестационарный</a:t>
            </a:r>
            <a:r>
              <a:rPr lang="en-US" dirty="0"/>
              <a:t> </a:t>
            </a:r>
            <a:r>
              <a:rPr lang="ru-RU" dirty="0"/>
              <a:t>расчет заполнения камеры блока детектирования</a:t>
            </a:r>
            <a:br>
              <a:rPr lang="ru-RU" dirty="0"/>
            </a:br>
            <a:endParaRPr lang="ru-RU" dirty="0"/>
          </a:p>
        </p:txBody>
      </p:sp>
      <p:pic>
        <p:nvPicPr>
          <p:cNvPr id="43" name="Рисунок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19020" y="3411645"/>
            <a:ext cx="609524" cy="609524"/>
          </a:xfrm>
          <a:prstGeom prst="rect">
            <a:avLst/>
          </a:prstGeom>
        </p:spPr>
      </p:pic>
      <p:grpSp>
        <p:nvGrpSpPr>
          <p:cNvPr id="26" name="Группа 25"/>
          <p:cNvGrpSpPr/>
          <p:nvPr/>
        </p:nvGrpSpPr>
        <p:grpSpPr>
          <a:xfrm>
            <a:off x="1400953" y="4548898"/>
            <a:ext cx="2550700" cy="1060290"/>
            <a:chOff x="1359937" y="4645701"/>
            <a:chExt cx="3400933" cy="1413720"/>
          </a:xfrm>
        </p:grpSpPr>
        <p:pic>
          <p:nvPicPr>
            <p:cNvPr id="39" name="Рисунок 38">
              <a:extLst>
                <a:ext uri="{FF2B5EF4-FFF2-40B4-BE49-F238E27FC236}">
                  <a16:creationId xmlns="" xmlns:a16="http://schemas.microsoft.com/office/drawing/2014/main" id="{0C256791-3E65-4AA6-86CF-AE5BC512ED41}"/>
                </a:ext>
              </a:extLst>
            </p:cNvPr>
            <p:cNvPicPr>
              <a:picLocks noChangeAspect="1"/>
            </p:cNvPicPr>
            <p:nvPr/>
          </p:nvPicPr>
          <p:blipFill>
            <a:blip r:embed="rId11">
              <a:duotone>
                <a:schemeClr val="accent4">
                  <a:shade val="45000"/>
                  <a:satMod val="135000"/>
                </a:schemeClr>
                <a:prstClr val="white"/>
              </a:duotone>
            </a:blip>
            <a:stretch>
              <a:fillRect/>
            </a:stretch>
          </p:blipFill>
          <p:spPr>
            <a:xfrm>
              <a:off x="3766709" y="5026615"/>
              <a:ext cx="994161" cy="1017526"/>
            </a:xfrm>
            <a:prstGeom prst="rect">
              <a:avLst/>
            </a:prstGeom>
          </p:spPr>
        </p:pic>
        <p:pic>
          <p:nvPicPr>
            <p:cNvPr id="40" name="Рисунок 39">
              <a:extLst>
                <a:ext uri="{FF2B5EF4-FFF2-40B4-BE49-F238E27FC236}">
                  <a16:creationId xmlns="" xmlns:a16="http://schemas.microsoft.com/office/drawing/2014/main" id="{180CAF5B-990D-4253-BEC1-1437FBD4753A}"/>
                </a:ext>
              </a:extLst>
            </p:cNvPr>
            <p:cNvPicPr>
              <a:picLocks noChangeAspect="1"/>
            </p:cNvPicPr>
            <p:nvPr/>
          </p:nvPicPr>
          <p:blipFill>
            <a:blip r:embed="rId12">
              <a:duotone>
                <a:schemeClr val="accent4">
                  <a:shade val="45000"/>
                  <a:satMod val="135000"/>
                </a:schemeClr>
                <a:prstClr val="white"/>
              </a:duotone>
            </a:blip>
            <a:stretch>
              <a:fillRect/>
            </a:stretch>
          </p:blipFill>
          <p:spPr>
            <a:xfrm>
              <a:off x="1359937" y="5041895"/>
              <a:ext cx="991766" cy="1017526"/>
            </a:xfrm>
            <a:prstGeom prst="rect">
              <a:avLst/>
            </a:prstGeom>
          </p:spPr>
        </p:pic>
        <p:grpSp>
          <p:nvGrpSpPr>
            <p:cNvPr id="25" name="Группа 24"/>
            <p:cNvGrpSpPr/>
            <p:nvPr/>
          </p:nvGrpSpPr>
          <p:grpSpPr>
            <a:xfrm>
              <a:off x="2422842" y="4645701"/>
              <a:ext cx="1269841" cy="1335688"/>
              <a:chOff x="5400585" y="4160603"/>
              <a:chExt cx="1269841" cy="1335688"/>
            </a:xfrm>
          </p:grpSpPr>
          <p:pic>
            <p:nvPicPr>
              <p:cNvPr id="6" name="Рисунок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16763" y="5030355"/>
                <a:ext cx="465936" cy="465936"/>
              </a:xfrm>
              <a:prstGeom prst="rect">
                <a:avLst/>
              </a:prstGeom>
            </p:spPr>
          </p:pic>
          <p:pic>
            <p:nvPicPr>
              <p:cNvPr id="15" name="Рисунок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00585" y="4160603"/>
                <a:ext cx="1269841" cy="1269841"/>
              </a:xfrm>
              <a:prstGeom prst="rect">
                <a:avLst/>
              </a:prstGeom>
            </p:spPr>
          </p:pic>
          <p:sp>
            <p:nvSpPr>
              <p:cNvPr id="16" name="Прямоугольник 15"/>
              <p:cNvSpPr/>
              <p:nvPr/>
            </p:nvSpPr>
            <p:spPr>
              <a:xfrm>
                <a:off x="5917569" y="5063268"/>
                <a:ext cx="642056" cy="400109"/>
              </a:xfrm>
              <a:prstGeom prst="rect">
                <a:avLst/>
              </a:prstGeom>
              <a:noFill/>
            </p:spPr>
            <p:txBody>
              <a:bodyPr wrap="none" lIns="68580" tIns="34290" rIns="68580" bIns="34290">
                <a:spAutoFit/>
              </a:bodyPr>
              <a:lstStyle/>
              <a:p>
                <a:pPr algn="ctr"/>
                <a:r>
                  <a:rPr lang="ru-RU" sz="1500" dirty="0">
                    <a:ln w="0"/>
                    <a:effectLst>
                      <a:outerShdw blurRad="38100" dist="19050" dir="2700000" algn="tl" rotWithShape="0">
                        <a:schemeClr val="dk1">
                          <a:alpha val="40000"/>
                        </a:schemeClr>
                      </a:outerShdw>
                    </a:effectLst>
                    <a:latin typeface="Century Gothic" panose="020B0502020202020204" pitchFamily="34" charset="0"/>
                  </a:rPr>
                  <a:t>15 </a:t>
                </a:r>
                <a:r>
                  <a:rPr lang="en-US" sz="1500" dirty="0">
                    <a:ln w="0"/>
                    <a:effectLst>
                      <a:outerShdw blurRad="38100" dist="19050" dir="2700000" algn="tl" rotWithShape="0">
                        <a:schemeClr val="dk1">
                          <a:alpha val="40000"/>
                        </a:schemeClr>
                      </a:outerShdw>
                    </a:effectLst>
                    <a:latin typeface="Century Gothic" panose="020B0502020202020204" pitchFamily="34" charset="0"/>
                  </a:rPr>
                  <a:t>s</a:t>
                </a:r>
                <a:endParaRPr lang="ru-RU" sz="1500" dirty="0">
                  <a:ln w="0"/>
                  <a:effectLst>
                    <a:outerShdw blurRad="38100" dist="19050" dir="2700000" algn="tl" rotWithShape="0">
                      <a:schemeClr val="dk1">
                        <a:alpha val="40000"/>
                      </a:schemeClr>
                    </a:outerShdw>
                  </a:effectLst>
                  <a:latin typeface="Century Gothic" panose="020B0502020202020204" pitchFamily="34" charset="0"/>
                </a:endParaRPr>
              </a:p>
            </p:txBody>
          </p:sp>
        </p:grpSp>
      </p:grpSp>
      <p:grpSp>
        <p:nvGrpSpPr>
          <p:cNvPr id="27" name="Группа 26"/>
          <p:cNvGrpSpPr/>
          <p:nvPr/>
        </p:nvGrpSpPr>
        <p:grpSpPr>
          <a:xfrm>
            <a:off x="6272734" y="4548899"/>
            <a:ext cx="2627886" cy="1006931"/>
            <a:chOff x="7855645" y="4723733"/>
            <a:chExt cx="3503848" cy="1342575"/>
          </a:xfrm>
        </p:grpSpPr>
        <p:pic>
          <p:nvPicPr>
            <p:cNvPr id="41" name="Рисунок 40"/>
            <p:cNvPicPr>
              <a:picLocks noChangeAspect="1"/>
            </p:cNvPicPr>
            <p:nvPr/>
          </p:nvPicPr>
          <p:blipFill>
            <a:blip r:embed="rId15">
              <a:duotone>
                <a:schemeClr val="accent4">
                  <a:shade val="45000"/>
                  <a:satMod val="135000"/>
                </a:schemeClr>
                <a:prstClr val="white"/>
              </a:duotone>
            </a:blip>
            <a:stretch>
              <a:fillRect/>
            </a:stretch>
          </p:blipFill>
          <p:spPr>
            <a:xfrm>
              <a:off x="10334367" y="5041896"/>
              <a:ext cx="1025126" cy="1018246"/>
            </a:xfrm>
            <a:prstGeom prst="rect">
              <a:avLst/>
            </a:prstGeom>
          </p:spPr>
        </p:pic>
        <p:pic>
          <p:nvPicPr>
            <p:cNvPr id="42" name="Рисунок 41">
              <a:extLst>
                <a:ext uri="{FF2B5EF4-FFF2-40B4-BE49-F238E27FC236}">
                  <a16:creationId xmlns="" xmlns:a16="http://schemas.microsoft.com/office/drawing/2014/main" id="{1E0ACDAB-E6D9-4B15-BD30-0BFA15994728}"/>
                </a:ext>
              </a:extLst>
            </p:cNvPr>
            <p:cNvPicPr>
              <a:picLocks noChangeAspect="1"/>
            </p:cNvPicPr>
            <p:nvPr/>
          </p:nvPicPr>
          <p:blipFill>
            <a:blip r:embed="rId16">
              <a:duotone>
                <a:schemeClr val="accent4">
                  <a:shade val="45000"/>
                  <a:satMod val="135000"/>
                </a:schemeClr>
                <a:prstClr val="white"/>
              </a:duotone>
            </a:blip>
            <a:stretch>
              <a:fillRect/>
            </a:stretch>
          </p:blipFill>
          <p:spPr>
            <a:xfrm>
              <a:off x="7855645" y="5041896"/>
              <a:ext cx="978679" cy="1024412"/>
            </a:xfrm>
            <a:prstGeom prst="rect">
              <a:avLst/>
            </a:prstGeom>
          </p:spPr>
        </p:pic>
        <p:grpSp>
          <p:nvGrpSpPr>
            <p:cNvPr id="45" name="Группа 44"/>
            <p:cNvGrpSpPr/>
            <p:nvPr/>
          </p:nvGrpSpPr>
          <p:grpSpPr>
            <a:xfrm>
              <a:off x="8948348" y="4723733"/>
              <a:ext cx="1269841" cy="1335688"/>
              <a:chOff x="5400585" y="4160603"/>
              <a:chExt cx="1269841" cy="1335688"/>
            </a:xfrm>
          </p:grpSpPr>
          <p:pic>
            <p:nvPicPr>
              <p:cNvPr id="46" name="Рисунок 4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16763" y="5030355"/>
                <a:ext cx="465936" cy="465936"/>
              </a:xfrm>
              <a:prstGeom prst="rect">
                <a:avLst/>
              </a:prstGeom>
            </p:spPr>
          </p:pic>
          <p:pic>
            <p:nvPicPr>
              <p:cNvPr id="47" name="Рисунок 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00585" y="4160603"/>
                <a:ext cx="1269841" cy="1269841"/>
              </a:xfrm>
              <a:prstGeom prst="rect">
                <a:avLst/>
              </a:prstGeom>
            </p:spPr>
          </p:pic>
          <p:sp>
            <p:nvSpPr>
              <p:cNvPr id="48" name="Прямоугольник 47"/>
              <p:cNvSpPr/>
              <p:nvPr/>
            </p:nvSpPr>
            <p:spPr>
              <a:xfrm>
                <a:off x="5917569" y="5063268"/>
                <a:ext cx="642056" cy="400109"/>
              </a:xfrm>
              <a:prstGeom prst="rect">
                <a:avLst/>
              </a:prstGeom>
              <a:noFill/>
            </p:spPr>
            <p:txBody>
              <a:bodyPr wrap="none" lIns="68580" tIns="34290" rIns="68580" bIns="34290">
                <a:spAutoFit/>
              </a:bodyPr>
              <a:lstStyle/>
              <a:p>
                <a:pPr algn="ctr"/>
                <a:r>
                  <a:rPr lang="ru-RU" sz="1500" dirty="0">
                    <a:ln w="0"/>
                    <a:effectLst>
                      <a:outerShdw blurRad="38100" dist="19050" dir="2700000" algn="tl" rotWithShape="0">
                        <a:schemeClr val="dk1">
                          <a:alpha val="40000"/>
                        </a:schemeClr>
                      </a:outerShdw>
                    </a:effectLst>
                    <a:latin typeface="Century Gothic" panose="020B0502020202020204" pitchFamily="34" charset="0"/>
                  </a:rPr>
                  <a:t>15 </a:t>
                </a:r>
                <a:r>
                  <a:rPr lang="en-US" sz="1500" dirty="0">
                    <a:ln w="0"/>
                    <a:effectLst>
                      <a:outerShdw blurRad="38100" dist="19050" dir="2700000" algn="tl" rotWithShape="0">
                        <a:schemeClr val="dk1">
                          <a:alpha val="40000"/>
                        </a:schemeClr>
                      </a:outerShdw>
                    </a:effectLst>
                    <a:latin typeface="Century Gothic" panose="020B0502020202020204" pitchFamily="34" charset="0"/>
                  </a:rPr>
                  <a:t>s</a:t>
                </a:r>
                <a:endParaRPr lang="ru-RU" sz="1500" dirty="0">
                  <a:ln w="0"/>
                  <a:effectLst>
                    <a:outerShdw blurRad="38100" dist="19050" dir="2700000" algn="tl" rotWithShape="0">
                      <a:schemeClr val="dk1">
                        <a:alpha val="40000"/>
                      </a:schemeClr>
                    </a:outerShdw>
                  </a:effectLst>
                  <a:latin typeface="Century Gothic" panose="020B0502020202020204" pitchFamily="34" charset="0"/>
                </a:endParaRPr>
              </a:p>
            </p:txBody>
          </p:sp>
        </p:grpSp>
      </p:grpSp>
      <p:pic>
        <p:nvPicPr>
          <p:cNvPr id="49" name="Рисунок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65462" y="2132789"/>
            <a:ext cx="349452" cy="349452"/>
          </a:xfrm>
          <a:prstGeom prst="rect">
            <a:avLst/>
          </a:prstGeom>
        </p:spPr>
      </p:pic>
      <p:sp>
        <p:nvSpPr>
          <p:cNvPr id="50" name="Прямоугольник 49"/>
          <p:cNvSpPr/>
          <p:nvPr/>
        </p:nvSpPr>
        <p:spPr>
          <a:xfrm>
            <a:off x="1766066" y="2157474"/>
            <a:ext cx="481542" cy="300082"/>
          </a:xfrm>
          <a:prstGeom prst="rect">
            <a:avLst/>
          </a:prstGeom>
          <a:noFill/>
        </p:spPr>
        <p:txBody>
          <a:bodyPr wrap="none" lIns="68580" tIns="34290" rIns="68580" bIns="34290">
            <a:spAutoFit/>
          </a:bodyPr>
          <a:lstStyle/>
          <a:p>
            <a:pPr algn="ctr"/>
            <a:r>
              <a:rPr lang="en-US" sz="1500" dirty="0">
                <a:ln w="0"/>
                <a:effectLst>
                  <a:outerShdw blurRad="38100" dist="19050" dir="2700000" algn="tl" rotWithShape="0">
                    <a:schemeClr val="dk1">
                      <a:alpha val="40000"/>
                    </a:schemeClr>
                  </a:outerShdw>
                </a:effectLst>
                <a:latin typeface="Century Gothic" panose="020B0502020202020204" pitchFamily="34" charset="0"/>
              </a:rPr>
              <a:t>20</a:t>
            </a:r>
            <a:r>
              <a:rPr lang="ru-RU" sz="1500" dirty="0">
                <a:ln w="0"/>
                <a:effectLst>
                  <a:outerShdw blurRad="38100" dist="19050" dir="2700000" algn="tl" rotWithShape="0">
                    <a:schemeClr val="dk1">
                      <a:alpha val="40000"/>
                    </a:schemeClr>
                  </a:outerShdw>
                </a:effectLst>
                <a:latin typeface="Century Gothic" panose="020B0502020202020204" pitchFamily="34" charset="0"/>
              </a:rPr>
              <a:t> </a:t>
            </a:r>
            <a:r>
              <a:rPr lang="en-US" sz="1500" dirty="0">
                <a:ln w="0"/>
                <a:effectLst>
                  <a:outerShdw blurRad="38100" dist="19050" dir="2700000" algn="tl" rotWithShape="0">
                    <a:schemeClr val="dk1">
                      <a:alpha val="40000"/>
                    </a:schemeClr>
                  </a:outerShdw>
                </a:effectLst>
                <a:latin typeface="Century Gothic" panose="020B0502020202020204" pitchFamily="34" charset="0"/>
              </a:rPr>
              <a:t>s</a:t>
            </a:r>
            <a:endParaRPr lang="ru-RU" sz="1500" dirty="0">
              <a:ln w="0"/>
              <a:effectLst>
                <a:outerShdw blurRad="38100" dist="19050" dir="2700000" algn="tl" rotWithShape="0">
                  <a:schemeClr val="dk1">
                    <a:alpha val="40000"/>
                  </a:schemeClr>
                </a:outerShdw>
              </a:effectLst>
              <a:latin typeface="Century Gothic" panose="020B0502020202020204" pitchFamily="34" charset="0"/>
            </a:endParaRPr>
          </a:p>
        </p:txBody>
      </p:sp>
      <p:pic>
        <p:nvPicPr>
          <p:cNvPr id="51" name="Рисунок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50886" y="2132894"/>
            <a:ext cx="349452" cy="349452"/>
          </a:xfrm>
          <a:prstGeom prst="rect">
            <a:avLst/>
          </a:prstGeom>
        </p:spPr>
      </p:pic>
      <p:sp>
        <p:nvSpPr>
          <p:cNvPr id="52" name="Прямоугольник 51"/>
          <p:cNvSpPr/>
          <p:nvPr/>
        </p:nvSpPr>
        <p:spPr>
          <a:xfrm>
            <a:off x="6851490" y="2157579"/>
            <a:ext cx="481542" cy="300082"/>
          </a:xfrm>
          <a:prstGeom prst="rect">
            <a:avLst/>
          </a:prstGeom>
          <a:noFill/>
        </p:spPr>
        <p:txBody>
          <a:bodyPr wrap="none" lIns="68580" tIns="34290" rIns="68580" bIns="34290">
            <a:spAutoFit/>
          </a:bodyPr>
          <a:lstStyle/>
          <a:p>
            <a:pPr algn="ctr"/>
            <a:r>
              <a:rPr lang="en-US" sz="1500" dirty="0">
                <a:ln w="0"/>
                <a:effectLst>
                  <a:outerShdw blurRad="38100" dist="19050" dir="2700000" algn="tl" rotWithShape="0">
                    <a:schemeClr val="dk1">
                      <a:alpha val="40000"/>
                    </a:schemeClr>
                  </a:outerShdw>
                </a:effectLst>
                <a:latin typeface="Century Gothic" panose="020B0502020202020204" pitchFamily="34" charset="0"/>
              </a:rPr>
              <a:t>20</a:t>
            </a:r>
            <a:r>
              <a:rPr lang="ru-RU" sz="1500" dirty="0">
                <a:ln w="0"/>
                <a:effectLst>
                  <a:outerShdw blurRad="38100" dist="19050" dir="2700000" algn="tl" rotWithShape="0">
                    <a:schemeClr val="dk1">
                      <a:alpha val="40000"/>
                    </a:schemeClr>
                  </a:outerShdw>
                </a:effectLst>
                <a:latin typeface="Century Gothic" panose="020B0502020202020204" pitchFamily="34" charset="0"/>
              </a:rPr>
              <a:t> </a:t>
            </a:r>
            <a:r>
              <a:rPr lang="en-US" sz="1500" dirty="0">
                <a:ln w="0"/>
                <a:effectLst>
                  <a:outerShdw blurRad="38100" dist="19050" dir="2700000" algn="tl" rotWithShape="0">
                    <a:schemeClr val="dk1">
                      <a:alpha val="40000"/>
                    </a:schemeClr>
                  </a:outerShdw>
                </a:effectLst>
                <a:latin typeface="Century Gothic" panose="020B0502020202020204" pitchFamily="34" charset="0"/>
              </a:rPr>
              <a:t>s</a:t>
            </a:r>
            <a:endParaRPr lang="ru-RU" sz="1500" dirty="0">
              <a:ln w="0"/>
              <a:effectLst>
                <a:outerShdw blurRad="38100" dist="19050" dir="2700000" algn="tl" rotWithShape="0">
                  <a:schemeClr val="dk1">
                    <a:alpha val="40000"/>
                  </a:schemeClr>
                </a:outerShdw>
              </a:effectLst>
              <a:latin typeface="Century Gothic" panose="020B0502020202020204" pitchFamily="34" charset="0"/>
            </a:endParaRPr>
          </a:p>
        </p:txBody>
      </p:sp>
      <p:pic>
        <p:nvPicPr>
          <p:cNvPr id="28" name="Рисунок 2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997806" y="403787"/>
            <a:ext cx="1109474" cy="505969"/>
          </a:xfrm>
          <a:prstGeom prst="rect">
            <a:avLst/>
          </a:prstGeom>
        </p:spPr>
      </p:pic>
    </p:spTree>
    <p:extLst>
      <p:ext uri="{BB962C8B-B14F-4D97-AF65-F5344CB8AC3E}">
        <p14:creationId xmlns:p14="http://schemas.microsoft.com/office/powerpoint/2010/main" val="164663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40" fill="hold"/>
                                        <p:tgtEl>
                                          <p:spTgt spid="36"/>
                                        </p:tgtEl>
                                      </p:cBhvr>
                                    </p:cmd>
                                  </p:childTnLst>
                                </p:cTn>
                              </p:par>
                              <p:par>
                                <p:cTn id="7" presetID="1" presetClass="mediacall" presetSubtype="0" fill="hold" nodeType="withEffect">
                                  <p:stCondLst>
                                    <p:cond delay="0"/>
                                  </p:stCondLst>
                                  <p:childTnLst>
                                    <p:cmd type="call" cmd="playFrom(0.0)">
                                      <p:cBhvr>
                                        <p:cTn id="8" dur="301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7"/>
                </p:tgtEl>
              </p:cMediaNode>
            </p:video>
            <p:video>
              <p:cMediaNode vol="80000">
                <p:cTn id="10" repeatCount="indefinite" fill="hold" display="0">
                  <p:stCondLst>
                    <p:cond delay="indefinite"/>
                  </p:stCondLst>
                </p:cTn>
                <p:tgtEl>
                  <p:spTgt spid="3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20380" y="75019"/>
            <a:ext cx="6723459" cy="1325563"/>
          </a:xfrm>
        </p:spPr>
        <p:txBody>
          <a:bodyPr/>
          <a:lstStyle/>
          <a:p>
            <a:pPr algn="r"/>
            <a:r>
              <a:rPr lang="ru-RU" dirty="0" smtClean="0"/>
              <a:t>Нестационарный термический расчет</a:t>
            </a:r>
            <a:endParaRPr lang="ru-RU" dirty="0"/>
          </a:p>
        </p:txBody>
      </p:sp>
      <p:sp>
        <p:nvSpPr>
          <p:cNvPr id="4" name="Номер слайда 3"/>
          <p:cNvSpPr>
            <a:spLocks noGrp="1"/>
          </p:cNvSpPr>
          <p:nvPr>
            <p:ph type="sldNum" sz="quarter" idx="12"/>
          </p:nvPr>
        </p:nvSpPr>
        <p:spPr/>
        <p:txBody>
          <a:bodyPr/>
          <a:lstStyle/>
          <a:p>
            <a:fld id="{5FCB72C7-167E-7C40-8C3F-DA0C024C4E13}" type="slidenum">
              <a:rPr lang="ru-RU" smtClean="0"/>
              <a:t>8</a:t>
            </a:fld>
            <a:endParaRPr lang="ru-RU"/>
          </a:p>
        </p:txBody>
      </p:sp>
      <p:cxnSp>
        <p:nvCxnSpPr>
          <p:cNvPr id="10" name="Прямая со стрелкой 9"/>
          <p:cNvCxnSpPr/>
          <p:nvPr/>
        </p:nvCxnSpPr>
        <p:spPr>
          <a:xfrm>
            <a:off x="704850" y="4065740"/>
            <a:ext cx="851535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flipV="1">
            <a:off x="1736527" y="3820122"/>
            <a:ext cx="0" cy="24561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p:nvPr/>
        </p:nvCxnSpPr>
        <p:spPr>
          <a:xfrm flipV="1">
            <a:off x="3656410" y="4065741"/>
            <a:ext cx="0" cy="24561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flipV="1">
            <a:off x="5499497" y="3806526"/>
            <a:ext cx="0" cy="24561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p:cNvCxnSpPr/>
          <p:nvPr/>
        </p:nvCxnSpPr>
        <p:spPr>
          <a:xfrm flipV="1">
            <a:off x="7685485" y="4065741"/>
            <a:ext cx="0" cy="24561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9" name="Прямоугольник 18"/>
          <p:cNvSpPr/>
          <p:nvPr/>
        </p:nvSpPr>
        <p:spPr>
          <a:xfrm>
            <a:off x="1549458" y="4070695"/>
            <a:ext cx="374141" cy="300082"/>
          </a:xfrm>
          <a:prstGeom prst="rect">
            <a:avLst/>
          </a:prstGeom>
          <a:noFill/>
        </p:spPr>
        <p:txBody>
          <a:bodyPr wrap="none" lIns="68580" tIns="34290" rIns="68580" bIns="34290">
            <a:spAutoFit/>
          </a:bodyPr>
          <a:lstStyle/>
          <a:p>
            <a:pPr algn="ctr"/>
            <a:r>
              <a:rPr lang="ru-RU" sz="1500" dirty="0">
                <a:ln w="0"/>
                <a:effectLst>
                  <a:outerShdw blurRad="38100" dist="19050" dir="2700000" algn="tl" rotWithShape="0">
                    <a:schemeClr val="dk1">
                      <a:alpha val="40000"/>
                    </a:schemeClr>
                  </a:outerShdw>
                </a:effectLst>
                <a:latin typeface="Century Gothic" panose="020B0502020202020204" pitchFamily="34" charset="0"/>
              </a:rPr>
              <a:t>5 </a:t>
            </a:r>
            <a:r>
              <a:rPr lang="en-US" sz="1500" dirty="0">
                <a:ln w="0"/>
                <a:effectLst>
                  <a:outerShdw blurRad="38100" dist="19050" dir="2700000" algn="tl" rotWithShape="0">
                    <a:schemeClr val="dk1">
                      <a:alpha val="40000"/>
                    </a:schemeClr>
                  </a:outerShdw>
                </a:effectLst>
                <a:latin typeface="Century Gothic" panose="020B0502020202020204" pitchFamily="34" charset="0"/>
              </a:rPr>
              <a:t>s</a:t>
            </a:r>
            <a:endParaRPr lang="ru-RU" sz="1500" dirty="0">
              <a:ln w="0"/>
              <a:effectLst>
                <a:outerShdw blurRad="38100" dist="19050" dir="2700000" algn="tl" rotWithShape="0">
                  <a:schemeClr val="dk1">
                    <a:alpha val="40000"/>
                  </a:schemeClr>
                </a:outerShdw>
              </a:effectLst>
              <a:latin typeface="Century Gothic" panose="020B0502020202020204" pitchFamily="34" charset="0"/>
            </a:endParaRPr>
          </a:p>
        </p:txBody>
      </p:sp>
      <p:sp>
        <p:nvSpPr>
          <p:cNvPr id="20" name="Прямоугольник 19"/>
          <p:cNvSpPr/>
          <p:nvPr/>
        </p:nvSpPr>
        <p:spPr>
          <a:xfrm>
            <a:off x="3408397" y="3727235"/>
            <a:ext cx="481542" cy="300082"/>
          </a:xfrm>
          <a:prstGeom prst="rect">
            <a:avLst/>
          </a:prstGeom>
          <a:noFill/>
        </p:spPr>
        <p:txBody>
          <a:bodyPr wrap="none" lIns="68580" tIns="34290" rIns="68580" bIns="34290">
            <a:spAutoFit/>
          </a:bodyPr>
          <a:lstStyle/>
          <a:p>
            <a:pPr algn="ctr"/>
            <a:r>
              <a:rPr lang="ru-RU" sz="1500" dirty="0">
                <a:ln w="0"/>
                <a:effectLst>
                  <a:outerShdw blurRad="38100" dist="19050" dir="2700000" algn="tl" rotWithShape="0">
                    <a:schemeClr val="dk1">
                      <a:alpha val="40000"/>
                    </a:schemeClr>
                  </a:outerShdw>
                </a:effectLst>
                <a:latin typeface="Century Gothic" panose="020B0502020202020204" pitchFamily="34" charset="0"/>
              </a:rPr>
              <a:t>10 </a:t>
            </a:r>
            <a:r>
              <a:rPr lang="en-US" sz="1500" dirty="0">
                <a:ln w="0"/>
                <a:effectLst>
                  <a:outerShdw blurRad="38100" dist="19050" dir="2700000" algn="tl" rotWithShape="0">
                    <a:schemeClr val="dk1">
                      <a:alpha val="40000"/>
                    </a:schemeClr>
                  </a:outerShdw>
                </a:effectLst>
                <a:latin typeface="Century Gothic" panose="020B0502020202020204" pitchFamily="34" charset="0"/>
              </a:rPr>
              <a:t>s</a:t>
            </a:r>
            <a:endParaRPr lang="ru-RU" sz="1500" dirty="0">
              <a:ln w="0"/>
              <a:effectLst>
                <a:outerShdw blurRad="38100" dist="19050" dir="2700000" algn="tl" rotWithShape="0">
                  <a:schemeClr val="dk1">
                    <a:alpha val="40000"/>
                  </a:schemeClr>
                </a:outerShdw>
              </a:effectLst>
              <a:latin typeface="Century Gothic" panose="020B0502020202020204" pitchFamily="34" charset="0"/>
            </a:endParaRPr>
          </a:p>
        </p:txBody>
      </p:sp>
      <p:sp>
        <p:nvSpPr>
          <p:cNvPr id="21" name="Прямоугольник 20"/>
          <p:cNvSpPr/>
          <p:nvPr/>
        </p:nvSpPr>
        <p:spPr>
          <a:xfrm>
            <a:off x="5258726" y="4094037"/>
            <a:ext cx="481542" cy="300082"/>
          </a:xfrm>
          <a:prstGeom prst="rect">
            <a:avLst/>
          </a:prstGeom>
          <a:noFill/>
        </p:spPr>
        <p:txBody>
          <a:bodyPr wrap="none" lIns="68580" tIns="34290" rIns="68580" bIns="34290">
            <a:spAutoFit/>
          </a:bodyPr>
          <a:lstStyle/>
          <a:p>
            <a:pPr algn="ctr"/>
            <a:r>
              <a:rPr lang="ru-RU" sz="1500" dirty="0">
                <a:ln w="0"/>
                <a:effectLst>
                  <a:outerShdw blurRad="38100" dist="19050" dir="2700000" algn="tl" rotWithShape="0">
                    <a:schemeClr val="dk1">
                      <a:alpha val="40000"/>
                    </a:schemeClr>
                  </a:outerShdw>
                </a:effectLst>
                <a:latin typeface="Century Gothic" panose="020B0502020202020204" pitchFamily="34" charset="0"/>
              </a:rPr>
              <a:t>15 </a:t>
            </a:r>
            <a:r>
              <a:rPr lang="en-US" sz="1500" dirty="0">
                <a:ln w="0"/>
                <a:effectLst>
                  <a:outerShdw blurRad="38100" dist="19050" dir="2700000" algn="tl" rotWithShape="0">
                    <a:schemeClr val="dk1">
                      <a:alpha val="40000"/>
                    </a:schemeClr>
                  </a:outerShdw>
                </a:effectLst>
                <a:latin typeface="Century Gothic" panose="020B0502020202020204" pitchFamily="34" charset="0"/>
              </a:rPr>
              <a:t>s</a:t>
            </a:r>
            <a:endParaRPr lang="ru-RU" sz="1500" dirty="0">
              <a:ln w="0"/>
              <a:effectLst>
                <a:outerShdw blurRad="38100" dist="19050" dir="2700000" algn="tl" rotWithShape="0">
                  <a:schemeClr val="dk1">
                    <a:alpha val="40000"/>
                  </a:schemeClr>
                </a:outerShdw>
              </a:effectLst>
              <a:latin typeface="Century Gothic" panose="020B0502020202020204" pitchFamily="34" charset="0"/>
            </a:endParaRPr>
          </a:p>
        </p:txBody>
      </p:sp>
      <p:sp>
        <p:nvSpPr>
          <p:cNvPr id="22" name="Прямоугольник 21"/>
          <p:cNvSpPr/>
          <p:nvPr/>
        </p:nvSpPr>
        <p:spPr>
          <a:xfrm>
            <a:off x="7444714" y="3727235"/>
            <a:ext cx="481542" cy="300082"/>
          </a:xfrm>
          <a:prstGeom prst="rect">
            <a:avLst/>
          </a:prstGeom>
          <a:noFill/>
        </p:spPr>
        <p:txBody>
          <a:bodyPr wrap="none" lIns="68580" tIns="34290" rIns="68580" bIns="34290">
            <a:spAutoFit/>
          </a:bodyPr>
          <a:lstStyle/>
          <a:p>
            <a:pPr algn="ctr"/>
            <a:r>
              <a:rPr lang="ru-RU" sz="1500" dirty="0">
                <a:ln w="0"/>
                <a:effectLst>
                  <a:outerShdw blurRad="38100" dist="19050" dir="2700000" algn="tl" rotWithShape="0">
                    <a:schemeClr val="dk1">
                      <a:alpha val="40000"/>
                    </a:schemeClr>
                  </a:outerShdw>
                </a:effectLst>
                <a:latin typeface="Century Gothic" panose="020B0502020202020204" pitchFamily="34" charset="0"/>
              </a:rPr>
              <a:t>20 </a:t>
            </a:r>
            <a:r>
              <a:rPr lang="en-US" sz="1500" dirty="0">
                <a:ln w="0"/>
                <a:effectLst>
                  <a:outerShdw blurRad="38100" dist="19050" dir="2700000" algn="tl" rotWithShape="0">
                    <a:schemeClr val="dk1">
                      <a:alpha val="40000"/>
                    </a:schemeClr>
                  </a:outerShdw>
                </a:effectLst>
                <a:latin typeface="Century Gothic" panose="020B0502020202020204" pitchFamily="34" charset="0"/>
              </a:rPr>
              <a:t>s</a:t>
            </a:r>
            <a:endParaRPr lang="ru-RU" sz="1500" dirty="0">
              <a:ln w="0"/>
              <a:effectLst>
                <a:outerShdw blurRad="38100" dist="19050" dir="2700000" algn="tl" rotWithShape="0">
                  <a:schemeClr val="dk1">
                    <a:alpha val="40000"/>
                  </a:schemeClr>
                </a:outerShdw>
              </a:effectLst>
              <a:latin typeface="Century Gothic" panose="020B0502020202020204" pitchFamily="34" charset="0"/>
            </a:endParaRPr>
          </a:p>
        </p:txBody>
      </p:sp>
      <p:pic>
        <p:nvPicPr>
          <p:cNvPr id="5" name="Объект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89395" y="4184858"/>
            <a:ext cx="2122190" cy="1667662"/>
          </a:xfrm>
          <a:ln w="38100">
            <a:solidFill>
              <a:schemeClr val="accent1">
                <a:lumMod val="60000"/>
                <a:lumOff val="40000"/>
              </a:schemeClr>
            </a:solidFill>
          </a:ln>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403" y="2278962"/>
            <a:ext cx="2078489" cy="1667662"/>
          </a:xfrm>
          <a:prstGeom prst="rect">
            <a:avLst/>
          </a:prstGeom>
          <a:ln w="38100">
            <a:solidFill>
              <a:schemeClr val="accent1">
                <a:lumMod val="60000"/>
                <a:lumOff val="40000"/>
              </a:schemeClr>
            </a:solidFill>
          </a:ln>
        </p:spPr>
      </p:pic>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5704" y="4184859"/>
            <a:ext cx="2227391" cy="1667662"/>
          </a:xfrm>
          <a:prstGeom prst="rect">
            <a:avLst/>
          </a:prstGeom>
          <a:ln w="38100">
            <a:solidFill>
              <a:schemeClr val="accent1">
                <a:lumMod val="60000"/>
                <a:lumOff val="40000"/>
              </a:schemeClr>
            </a:solidFill>
          </a:ln>
        </p:spPr>
      </p:pic>
      <p:pic>
        <p:nvPicPr>
          <p:cNvPr id="8" name="Рисунок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2764" y="2278962"/>
            <a:ext cx="2159099" cy="1667662"/>
          </a:xfrm>
          <a:prstGeom prst="rect">
            <a:avLst/>
          </a:prstGeom>
          <a:ln w="38100">
            <a:solidFill>
              <a:schemeClr val="accent1">
                <a:lumMod val="60000"/>
                <a:lumOff val="40000"/>
              </a:schemeClr>
            </a:solidFill>
          </a:ln>
        </p:spPr>
      </p:pic>
      <p:pic>
        <p:nvPicPr>
          <p:cNvPr id="23" name="Рисунок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97806" y="403787"/>
            <a:ext cx="1109474" cy="505969"/>
          </a:xfrm>
          <a:prstGeom prst="rect">
            <a:avLst/>
          </a:prstGeom>
        </p:spPr>
      </p:pic>
    </p:spTree>
    <p:extLst>
      <p:ext uri="{BB962C8B-B14F-4D97-AF65-F5344CB8AC3E}">
        <p14:creationId xmlns:p14="http://schemas.microsoft.com/office/powerpoint/2010/main" val="24548417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072755" y="103480"/>
            <a:ext cx="6723459" cy="1325563"/>
          </a:xfrm>
        </p:spPr>
        <p:txBody>
          <a:bodyPr>
            <a:normAutofit/>
          </a:bodyPr>
          <a:lstStyle/>
          <a:p>
            <a:pPr algn="r"/>
            <a:r>
              <a:rPr lang="ru-RU" dirty="0"/>
              <a:t>Выводы по результатам нестационарного расчета</a:t>
            </a:r>
          </a:p>
        </p:txBody>
      </p:sp>
      <p:sp>
        <p:nvSpPr>
          <p:cNvPr id="4" name="Номер слайда 3"/>
          <p:cNvSpPr>
            <a:spLocks noGrp="1"/>
          </p:cNvSpPr>
          <p:nvPr>
            <p:ph type="sldNum" sz="quarter" idx="12"/>
          </p:nvPr>
        </p:nvSpPr>
        <p:spPr/>
        <p:txBody>
          <a:bodyPr/>
          <a:lstStyle/>
          <a:p>
            <a:fld id="{5FCB72C7-167E-7C40-8C3F-DA0C024C4E13}" type="slidenum">
              <a:rPr lang="ru-RU" smtClean="0"/>
              <a:t>9</a:t>
            </a:fld>
            <a:endParaRPr lang="ru-RU"/>
          </a:p>
        </p:txBody>
      </p:sp>
      <p:graphicFrame>
        <p:nvGraphicFramePr>
          <p:cNvPr id="2" name="Схема 1">
            <a:extLst>
              <a:ext uri="{FF2B5EF4-FFF2-40B4-BE49-F238E27FC236}">
                <a16:creationId xmlns="" xmlns:a16="http://schemas.microsoft.com/office/drawing/2014/main" id="{D38E9CA0-8B7C-4E2C-8167-CD7339B834C9}"/>
              </a:ext>
            </a:extLst>
          </p:cNvPr>
          <p:cNvGraphicFramePr/>
          <p:nvPr>
            <p:extLst>
              <p:ext uri="{D42A27DB-BD31-4B8C-83A1-F6EECF244321}">
                <p14:modId xmlns:p14="http://schemas.microsoft.com/office/powerpoint/2010/main" val="2419223191"/>
              </p:ext>
            </p:extLst>
          </p:nvPr>
        </p:nvGraphicFramePr>
        <p:xfrm>
          <a:off x="1392406" y="1530639"/>
          <a:ext cx="6638684" cy="44257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Рисунок 7" descr="Линия со стрелкой: изгиб по часовой стрелке со сплошной заливкой">
            <a:extLst>
              <a:ext uri="{FF2B5EF4-FFF2-40B4-BE49-F238E27FC236}">
                <a16:creationId xmlns="" xmlns:a16="http://schemas.microsoft.com/office/drawing/2014/main" id="{CBA96B61-8D5B-4E0A-8693-7F52A01D13E6}"/>
              </a:ext>
            </a:extLst>
          </p:cNvPr>
          <p:cNvPicPr>
            <a:picLocks noChangeAspect="1"/>
          </p:cNvPicPr>
          <p:nvPr/>
        </p:nvPicPr>
        <p:blipFill>
          <a:blip r:embed="rId8">
            <a:extLst>
              <a:ext uri="{96DAC541-7B7A-43D3-8B79-37D633B846F1}">
                <asvg:svgBlip xmlns="" xmlns:asvg="http://schemas.microsoft.com/office/drawing/2016/SVG/main" r:embed="rId10"/>
              </a:ext>
            </a:extLst>
          </a:blip>
          <a:stretch>
            <a:fillRect/>
          </a:stretch>
        </p:blipFill>
        <p:spPr>
          <a:xfrm>
            <a:off x="1778890" y="2759860"/>
            <a:ext cx="1323372" cy="1323372"/>
          </a:xfrm>
          <a:prstGeom prst="rect">
            <a:avLst/>
          </a:prstGeom>
        </p:spPr>
      </p:pic>
      <p:grpSp>
        <p:nvGrpSpPr>
          <p:cNvPr id="45" name="Группа 44">
            <a:extLst>
              <a:ext uri="{FF2B5EF4-FFF2-40B4-BE49-F238E27FC236}">
                <a16:creationId xmlns="" xmlns:a16="http://schemas.microsoft.com/office/drawing/2014/main" id="{C3067FAA-AE4E-4466-8944-B3CFED24D6FA}"/>
              </a:ext>
            </a:extLst>
          </p:cNvPr>
          <p:cNvGrpSpPr/>
          <p:nvPr/>
        </p:nvGrpSpPr>
        <p:grpSpPr>
          <a:xfrm>
            <a:off x="4011858" y="2866235"/>
            <a:ext cx="1342350" cy="1110623"/>
            <a:chOff x="173620" y="2336609"/>
            <a:chExt cx="1789800" cy="1480830"/>
          </a:xfrm>
        </p:grpSpPr>
        <p:cxnSp>
          <p:nvCxnSpPr>
            <p:cNvPr id="36" name="Прямая соединительная линия 35">
              <a:extLst>
                <a:ext uri="{FF2B5EF4-FFF2-40B4-BE49-F238E27FC236}">
                  <a16:creationId xmlns="" xmlns:a16="http://schemas.microsoft.com/office/drawing/2014/main" id="{74F66235-1684-45AB-AD8F-5F27C029499A}"/>
                </a:ext>
              </a:extLst>
            </p:cNvPr>
            <p:cNvCxnSpPr>
              <a:cxnSpLocks/>
            </p:cNvCxnSpPr>
            <p:nvPr/>
          </p:nvCxnSpPr>
          <p:spPr>
            <a:xfrm>
              <a:off x="444984" y="3506342"/>
              <a:ext cx="1386678" cy="0"/>
            </a:xfrm>
            <a:prstGeom prst="line">
              <a:avLst/>
            </a:prstGeom>
          </p:spPr>
          <p:style>
            <a:lnRef idx="3">
              <a:schemeClr val="accent1"/>
            </a:lnRef>
            <a:fillRef idx="0">
              <a:schemeClr val="accent1"/>
            </a:fillRef>
            <a:effectRef idx="2">
              <a:schemeClr val="accent1"/>
            </a:effectRef>
            <a:fontRef idx="minor">
              <a:schemeClr val="tx1"/>
            </a:fontRef>
          </p:style>
        </p:cxnSp>
        <p:grpSp>
          <p:nvGrpSpPr>
            <p:cNvPr id="44" name="Группа 43">
              <a:extLst>
                <a:ext uri="{FF2B5EF4-FFF2-40B4-BE49-F238E27FC236}">
                  <a16:creationId xmlns="" xmlns:a16="http://schemas.microsoft.com/office/drawing/2014/main" id="{ACB444F4-016C-4870-B766-834F9C1A8A19}"/>
                </a:ext>
              </a:extLst>
            </p:cNvPr>
            <p:cNvGrpSpPr/>
            <p:nvPr/>
          </p:nvGrpSpPr>
          <p:grpSpPr>
            <a:xfrm>
              <a:off x="173620" y="2336609"/>
              <a:ext cx="1789800" cy="1480830"/>
              <a:chOff x="173620" y="2336609"/>
              <a:chExt cx="1789800" cy="1480830"/>
            </a:xfrm>
          </p:grpSpPr>
          <p:cxnSp>
            <p:nvCxnSpPr>
              <p:cNvPr id="37" name="Прямая соединительная линия 36">
                <a:extLst>
                  <a:ext uri="{FF2B5EF4-FFF2-40B4-BE49-F238E27FC236}">
                    <a16:creationId xmlns="" xmlns:a16="http://schemas.microsoft.com/office/drawing/2014/main" id="{50FADFB7-CB1B-4D0D-A6D6-74E8A80707FF}"/>
                  </a:ext>
                </a:extLst>
              </p:cNvPr>
              <p:cNvCxnSpPr>
                <a:cxnSpLocks/>
              </p:cNvCxnSpPr>
              <p:nvPr/>
            </p:nvCxnSpPr>
            <p:spPr>
              <a:xfrm>
                <a:off x="173620" y="2598515"/>
                <a:ext cx="400420" cy="0"/>
              </a:xfrm>
              <a:prstGeom prst="line">
                <a:avLst/>
              </a:prstGeom>
            </p:spPr>
            <p:style>
              <a:lnRef idx="3">
                <a:schemeClr val="accent1"/>
              </a:lnRef>
              <a:fillRef idx="0">
                <a:schemeClr val="accent1"/>
              </a:fillRef>
              <a:effectRef idx="2">
                <a:schemeClr val="accent1"/>
              </a:effectRef>
              <a:fontRef idx="minor">
                <a:schemeClr val="tx1"/>
              </a:fontRef>
            </p:style>
          </p:cxnSp>
          <p:grpSp>
            <p:nvGrpSpPr>
              <p:cNvPr id="43" name="Группа 42">
                <a:extLst>
                  <a:ext uri="{FF2B5EF4-FFF2-40B4-BE49-F238E27FC236}">
                    <a16:creationId xmlns="" xmlns:a16="http://schemas.microsoft.com/office/drawing/2014/main" id="{AF586A8A-142B-4EC5-A6D0-C7AD6CA5E10F}"/>
                  </a:ext>
                </a:extLst>
              </p:cNvPr>
              <p:cNvGrpSpPr/>
              <p:nvPr/>
            </p:nvGrpSpPr>
            <p:grpSpPr>
              <a:xfrm>
                <a:off x="444984" y="2336609"/>
                <a:ext cx="1518436" cy="1480830"/>
                <a:chOff x="444984" y="2336609"/>
                <a:chExt cx="1518436" cy="1480830"/>
              </a:xfrm>
            </p:grpSpPr>
            <p:sp>
              <p:nvSpPr>
                <p:cNvPr id="9" name="Прямоугольник: скругленные углы 8">
                  <a:extLst>
                    <a:ext uri="{FF2B5EF4-FFF2-40B4-BE49-F238E27FC236}">
                      <a16:creationId xmlns="" xmlns:a16="http://schemas.microsoft.com/office/drawing/2014/main" id="{F0EEB68C-92B3-434A-9848-F15EFB1AA5B0}"/>
                    </a:ext>
                  </a:extLst>
                </p:cNvPr>
                <p:cNvSpPr/>
                <p:nvPr/>
              </p:nvSpPr>
              <p:spPr>
                <a:xfrm>
                  <a:off x="600015" y="2336609"/>
                  <a:ext cx="995423" cy="983849"/>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cxnSp>
              <p:nvCxnSpPr>
                <p:cNvPr id="20" name="Прямая соединительная линия 19">
                  <a:extLst>
                    <a:ext uri="{FF2B5EF4-FFF2-40B4-BE49-F238E27FC236}">
                      <a16:creationId xmlns="" xmlns:a16="http://schemas.microsoft.com/office/drawing/2014/main" id="{BED99BFC-1344-4908-9676-FF529D4AEC3D}"/>
                    </a:ext>
                  </a:extLst>
                </p:cNvPr>
                <p:cNvCxnSpPr>
                  <a:cxnSpLocks/>
                </p:cNvCxnSpPr>
                <p:nvPr/>
              </p:nvCxnSpPr>
              <p:spPr>
                <a:xfrm>
                  <a:off x="1628140" y="3131083"/>
                  <a:ext cx="33528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40" name="Прямая со стрелкой 39">
                  <a:extLst>
                    <a:ext uri="{FF2B5EF4-FFF2-40B4-BE49-F238E27FC236}">
                      <a16:creationId xmlns="" xmlns:a16="http://schemas.microsoft.com/office/drawing/2014/main" id="{EADCB5B4-CED1-4187-9422-91A06D0A26EE}"/>
                    </a:ext>
                  </a:extLst>
                </p:cNvPr>
                <p:cNvCxnSpPr>
                  <a:cxnSpLocks/>
                </p:cNvCxnSpPr>
                <p:nvPr/>
              </p:nvCxnSpPr>
              <p:spPr>
                <a:xfrm>
                  <a:off x="1185556" y="3506341"/>
                  <a:ext cx="0" cy="311098"/>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41" name="Прямая соединительная линия 40">
                  <a:extLst>
                    <a:ext uri="{FF2B5EF4-FFF2-40B4-BE49-F238E27FC236}">
                      <a16:creationId xmlns="" xmlns:a16="http://schemas.microsoft.com/office/drawing/2014/main" id="{5FD9B572-0E8B-4622-98A3-61B8072FD758}"/>
                    </a:ext>
                  </a:extLst>
                </p:cNvPr>
                <p:cNvCxnSpPr>
                  <a:cxnSpLocks/>
                </p:cNvCxnSpPr>
                <p:nvPr/>
              </p:nvCxnSpPr>
              <p:spPr>
                <a:xfrm>
                  <a:off x="444984" y="2598514"/>
                  <a:ext cx="0" cy="907827"/>
                </a:xfrm>
                <a:prstGeom prst="line">
                  <a:avLst/>
                </a:prstGeom>
              </p:spPr>
              <p:style>
                <a:lnRef idx="3">
                  <a:schemeClr val="accent1"/>
                </a:lnRef>
                <a:fillRef idx="0">
                  <a:schemeClr val="accent1"/>
                </a:fillRef>
                <a:effectRef idx="2">
                  <a:schemeClr val="accent1"/>
                </a:effectRef>
                <a:fontRef idx="minor">
                  <a:schemeClr val="tx1"/>
                </a:fontRef>
              </p:style>
            </p:cxnSp>
            <p:cxnSp>
              <p:nvCxnSpPr>
                <p:cNvPr id="42" name="Прямая соединительная линия 41">
                  <a:extLst>
                    <a:ext uri="{FF2B5EF4-FFF2-40B4-BE49-F238E27FC236}">
                      <a16:creationId xmlns="" xmlns:a16="http://schemas.microsoft.com/office/drawing/2014/main" id="{E7874197-8433-43A6-9EF4-FC8291F96D19}"/>
                    </a:ext>
                  </a:extLst>
                </p:cNvPr>
                <p:cNvCxnSpPr>
                  <a:cxnSpLocks/>
                </p:cNvCxnSpPr>
                <p:nvPr/>
              </p:nvCxnSpPr>
              <p:spPr>
                <a:xfrm flipH="1" flipV="1">
                  <a:off x="1829273" y="3131081"/>
                  <a:ext cx="796" cy="375261"/>
                </a:xfrm>
                <a:prstGeom prst="line">
                  <a:avLst/>
                </a:prstGeom>
              </p:spPr>
              <p:style>
                <a:lnRef idx="3">
                  <a:schemeClr val="accent1"/>
                </a:lnRef>
                <a:fillRef idx="0">
                  <a:schemeClr val="accent1"/>
                </a:fillRef>
                <a:effectRef idx="2">
                  <a:schemeClr val="accent1"/>
                </a:effectRef>
                <a:fontRef idx="minor">
                  <a:schemeClr val="tx1"/>
                </a:fontRef>
              </p:style>
            </p:cxnSp>
          </p:grpSp>
        </p:grpSp>
      </p:grpSp>
      <p:grpSp>
        <p:nvGrpSpPr>
          <p:cNvPr id="55" name="Группа 54">
            <a:extLst>
              <a:ext uri="{FF2B5EF4-FFF2-40B4-BE49-F238E27FC236}">
                <a16:creationId xmlns="" xmlns:a16="http://schemas.microsoft.com/office/drawing/2014/main" id="{DF9081E5-4B60-4540-884E-E93B766205C8}"/>
              </a:ext>
            </a:extLst>
          </p:cNvPr>
          <p:cNvGrpSpPr/>
          <p:nvPr/>
        </p:nvGrpSpPr>
        <p:grpSpPr>
          <a:xfrm>
            <a:off x="6055488" y="1972008"/>
            <a:ext cx="1735377" cy="1735377"/>
            <a:chOff x="8043977" y="-255256"/>
            <a:chExt cx="2313836" cy="2313836"/>
          </a:xfrm>
        </p:grpSpPr>
        <p:cxnSp>
          <p:nvCxnSpPr>
            <p:cNvPr id="47" name="Прямая соединительная линия 46">
              <a:extLst>
                <a:ext uri="{FF2B5EF4-FFF2-40B4-BE49-F238E27FC236}">
                  <a16:creationId xmlns="" xmlns:a16="http://schemas.microsoft.com/office/drawing/2014/main" id="{A043D84D-0D14-4BEF-98BD-B6EFF5C72569}"/>
                </a:ext>
              </a:extLst>
            </p:cNvPr>
            <p:cNvCxnSpPr>
              <a:cxnSpLocks/>
            </p:cNvCxnSpPr>
            <p:nvPr/>
          </p:nvCxnSpPr>
          <p:spPr>
            <a:xfrm>
              <a:off x="8369808" y="763063"/>
              <a:ext cx="0" cy="914400"/>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49" name="Прямая соединительная линия 48">
              <a:extLst>
                <a:ext uri="{FF2B5EF4-FFF2-40B4-BE49-F238E27FC236}">
                  <a16:creationId xmlns="" xmlns:a16="http://schemas.microsoft.com/office/drawing/2014/main" id="{E847D5B0-4BA0-496A-8341-41BD6EA7333C}"/>
                </a:ext>
              </a:extLst>
            </p:cNvPr>
            <p:cNvCxnSpPr>
              <a:cxnSpLocks/>
            </p:cNvCxnSpPr>
            <p:nvPr/>
          </p:nvCxnSpPr>
          <p:spPr>
            <a:xfrm>
              <a:off x="10003536" y="765079"/>
              <a:ext cx="0" cy="914400"/>
            </a:xfrm>
            <a:prstGeom prst="line">
              <a:avLst/>
            </a:prstGeom>
            <a:ln w="57150"/>
          </p:spPr>
          <p:style>
            <a:lnRef idx="3">
              <a:schemeClr val="accent1"/>
            </a:lnRef>
            <a:fillRef idx="0">
              <a:schemeClr val="accent1"/>
            </a:fillRef>
            <a:effectRef idx="2">
              <a:schemeClr val="accent1"/>
            </a:effectRef>
            <a:fontRef idx="minor">
              <a:schemeClr val="tx1"/>
            </a:fontRef>
          </p:style>
        </p:cxnSp>
        <p:sp>
          <p:nvSpPr>
            <p:cNvPr id="54" name="Дуга 53">
              <a:extLst>
                <a:ext uri="{FF2B5EF4-FFF2-40B4-BE49-F238E27FC236}">
                  <a16:creationId xmlns="" xmlns:a16="http://schemas.microsoft.com/office/drawing/2014/main" id="{87ADB039-7B7A-4D8C-B25B-72BD7AEEC058}"/>
                </a:ext>
              </a:extLst>
            </p:cNvPr>
            <p:cNvSpPr/>
            <p:nvPr/>
          </p:nvSpPr>
          <p:spPr>
            <a:xfrm rot="8141425">
              <a:off x="8043977" y="-255256"/>
              <a:ext cx="2313836" cy="2313836"/>
            </a:xfrm>
            <a:prstGeom prst="arc">
              <a:avLst/>
            </a:prstGeom>
            <a:ln w="76200"/>
          </p:spPr>
          <p:style>
            <a:lnRef idx="3">
              <a:schemeClr val="accent6"/>
            </a:lnRef>
            <a:fillRef idx="0">
              <a:schemeClr val="accent6"/>
            </a:fillRef>
            <a:effectRef idx="2">
              <a:schemeClr val="accent6"/>
            </a:effectRef>
            <a:fontRef idx="minor">
              <a:schemeClr val="tx1"/>
            </a:fontRef>
          </p:style>
          <p:txBody>
            <a:bodyPr rtlCol="0" anchor="ctr"/>
            <a:lstStyle/>
            <a:p>
              <a:pPr algn="ctr"/>
              <a:endParaRPr lang="ru-RU" sz="1350"/>
            </a:p>
          </p:txBody>
        </p:sp>
      </p:grpSp>
      <p:pic>
        <p:nvPicPr>
          <p:cNvPr id="57" name="Рисунок 56" descr="Шевроны со сплошной заливкой">
            <a:extLst>
              <a:ext uri="{FF2B5EF4-FFF2-40B4-BE49-F238E27FC236}">
                <a16:creationId xmlns="" xmlns:a16="http://schemas.microsoft.com/office/drawing/2014/main" id="{0103F313-E50B-4569-8225-5C490953118A}"/>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rot="5400000">
            <a:off x="6766403" y="3777033"/>
            <a:ext cx="313547" cy="313547"/>
          </a:xfrm>
          <a:prstGeom prst="rect">
            <a:avLst/>
          </a:prstGeom>
        </p:spPr>
      </p:pic>
      <p:pic>
        <p:nvPicPr>
          <p:cNvPr id="63" name="Рисунок 62" descr="Шрифт Брайля со сплошной заливкой">
            <a:extLst>
              <a:ext uri="{FF2B5EF4-FFF2-40B4-BE49-F238E27FC236}">
                <a16:creationId xmlns="" xmlns:a16="http://schemas.microsoft.com/office/drawing/2014/main" id="{CEFAF365-BE5D-4999-A60C-2E24DF542FC6}"/>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4270508" y="2785484"/>
            <a:ext cx="882480" cy="882480"/>
          </a:xfrm>
          <a:prstGeom prst="rect">
            <a:avLst/>
          </a:prstGeom>
        </p:spPr>
      </p:pic>
      <p:pic>
        <p:nvPicPr>
          <p:cNvPr id="23" name="Рисунок 2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997806" y="403787"/>
            <a:ext cx="1109474" cy="505969"/>
          </a:xfrm>
          <a:prstGeom prst="rect">
            <a:avLst/>
          </a:prstGeom>
        </p:spPr>
      </p:pic>
    </p:spTree>
    <p:extLst>
      <p:ext uri="{BB962C8B-B14F-4D97-AF65-F5344CB8AC3E}">
        <p14:creationId xmlns:p14="http://schemas.microsoft.com/office/powerpoint/2010/main" val="2303566230"/>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Другая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Лидеры изменений">
      <a:majorFont>
        <a:latin typeface="Myriad Pro Bold"/>
        <a:ea typeface=""/>
        <a:cs typeface="Arial"/>
      </a:majorFont>
      <a:minorFont>
        <a:latin typeface="Myriad Pro"/>
        <a:ea typeface=""/>
        <a:cs typeface="Arial"/>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Презентация5" id="{C1C6055A-0F7C-574F-A149-775AD8A56FF6}" vid="{4BB3E2E0-2022-1F42-975F-4B345D333524}"/>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02_Presentation_Shablon_KPI</Template>
  <TotalTime>3656</TotalTime>
  <Words>1435</Words>
  <Application>Microsoft Office PowerPoint</Application>
  <PresentationFormat>Лист A4 (210x297 мм)</PresentationFormat>
  <Paragraphs>100</Paragraphs>
  <Slides>12</Slides>
  <Notes>10</Notes>
  <HiddenSlides>0</HiddenSlides>
  <MMClips>5</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12</vt:i4>
      </vt:variant>
    </vt:vector>
  </HeadingPairs>
  <TitlesOfParts>
    <vt:vector size="18" baseType="lpstr">
      <vt:lpstr>Arial</vt:lpstr>
      <vt:lpstr>Calibri</vt:lpstr>
      <vt:lpstr>Century Gothic</vt:lpstr>
      <vt:lpstr>Myriad Pro</vt:lpstr>
      <vt:lpstr>Myriad Pro Bold</vt:lpstr>
      <vt:lpstr>Тема Office</vt:lpstr>
      <vt:lpstr>Презентация PowerPoint</vt:lpstr>
      <vt:lpstr>Основные задачи трехмерного проектирования</vt:lpstr>
      <vt:lpstr>Основные задачи компьютерного математического моделирования</vt:lpstr>
      <vt:lpstr>Обоснование использования моделирования потока среды </vt:lpstr>
      <vt:lpstr>Условное деление гидрогазодинамических расчетов по временному фактору</vt:lpstr>
      <vt:lpstr>Проектирования измерительной камеры блока детектирования</vt:lpstr>
      <vt:lpstr>Нестационарный расчет заполнения камеры блока детектирования </vt:lpstr>
      <vt:lpstr>Нестационарный термический расчет</vt:lpstr>
      <vt:lpstr>Выводы по результатам нестационарного расчета</vt:lpstr>
      <vt:lpstr>Прочностной расчет внутреннего стакана камеры блока детектирования</vt:lpstr>
      <vt:lpstr>Благодарю за внимание!      Королев Алексей Андреевич  АО «СНИИП», Конструкторский отдел </vt:lpstr>
      <vt:lpstr>Приложение</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list</dc:creator>
  <cp:lastModifiedBy>Королев Алексей Андреевич</cp:lastModifiedBy>
  <cp:revision>257</cp:revision>
  <cp:lastPrinted>2023-01-27T04:51:19Z</cp:lastPrinted>
  <dcterms:created xsi:type="dcterms:W3CDTF">2019-12-23T08:03:31Z</dcterms:created>
  <dcterms:modified xsi:type="dcterms:W3CDTF">2023-01-30T10:19:28Z</dcterms:modified>
</cp:coreProperties>
</file>